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74" r:id="rId4"/>
    <p:sldId id="280" r:id="rId5"/>
    <p:sldId id="262" r:id="rId6"/>
    <p:sldId id="275" r:id="rId7"/>
    <p:sldId id="282" r:id="rId8"/>
    <p:sldId id="281" r:id="rId9"/>
    <p:sldId id="263" r:id="rId10"/>
    <p:sldId id="289" r:id="rId11"/>
    <p:sldId id="288" r:id="rId12"/>
    <p:sldId id="287" r:id="rId13"/>
    <p:sldId id="290" r:id="rId14"/>
    <p:sldId id="265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/>
  <p:cmAuthor id="2" name="Hao Wang" initials="HW" lastIdx="0" clrIdx="1">
    <p:extLst/>
  </p:cmAuthor>
  <p:cmAuthor id="3" name="Hao Wang" initials="HW [2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363636"/>
    <a:srgbClr val="2B2B2B"/>
    <a:srgbClr val="2582C6"/>
    <a:srgbClr val="FFFF99"/>
    <a:srgbClr val="020007"/>
    <a:srgbClr val="101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48"/>
    <p:restoredTop sz="76603"/>
  </p:normalViewPr>
  <p:slideViewPr>
    <p:cSldViewPr snapToGrid="0">
      <p:cViewPr>
        <p:scale>
          <a:sx n="77" d="100"/>
          <a:sy n="77" d="100"/>
        </p:scale>
        <p:origin x="496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7882F-08D8-440D-B220-27F9296404BA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EE59C-3B2D-4513-AC46-7C0CA58BB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30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EE59C-3B2D-4513-AC46-7C0CA58BB25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143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EE59C-3B2D-4513-AC46-7C0CA58BB25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287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EE59C-3B2D-4513-AC46-7C0CA58BB25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494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EE59C-3B2D-4513-AC46-7C0CA58BB25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920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EE59C-3B2D-4513-AC46-7C0CA58BB25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527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EE59C-3B2D-4513-AC46-7C0CA58BB25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947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EE59C-3B2D-4513-AC46-7C0CA58BB25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570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EE59C-3B2D-4513-AC46-7C0CA58BB25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88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EE59C-3B2D-4513-AC46-7C0CA58BB25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34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EE59C-3B2D-4513-AC46-7C0CA58BB25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624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4397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B0B2-25C2-465E-A81B-CA14DF5CFA1A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B0B2-25C2-465E-A81B-CA14DF5CFA1A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B0B2-25C2-465E-A81B-CA14DF5CFA1A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>
  <p:cSld name="1_节标题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Shape 22"/>
          <p:cNvGrpSpPr/>
          <p:nvPr/>
        </p:nvGrpSpPr>
        <p:grpSpPr>
          <a:xfrm>
            <a:off x="93620" y="95911"/>
            <a:ext cx="11927744" cy="6673598"/>
            <a:chOff x="93620" y="95911"/>
            <a:chExt cx="11927744" cy="6673598"/>
          </a:xfrm>
        </p:grpSpPr>
        <p:pic>
          <p:nvPicPr>
            <p:cNvPr id="23" name="Shape 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5400000">
              <a:off x="4691988" y="-4117215"/>
              <a:ext cx="2790000" cy="11463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Shape 2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4632995" y="-577603"/>
              <a:ext cx="2790000" cy="11463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Shape 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4630114" y="-4381590"/>
              <a:ext cx="2913750" cy="11868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Shape 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4571120" y="-621742"/>
              <a:ext cx="2913750" cy="1186875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23223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B0B2-25C2-465E-A81B-CA14DF5CFA1A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93619" y="95911"/>
            <a:ext cx="11927745" cy="6673598"/>
            <a:chOff x="93619" y="95911"/>
            <a:chExt cx="11927745" cy="667359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691988" y="-4117215"/>
              <a:ext cx="2790000" cy="1146375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632995" y="-577603"/>
              <a:ext cx="2790000" cy="1146375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630114" y="-4381590"/>
              <a:ext cx="2913750" cy="1186875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571120" y="-621742"/>
              <a:ext cx="2913750" cy="1186875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B0B2-25C2-465E-A81B-CA14DF5CFA1A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B0B2-25C2-465E-A81B-CA14DF5CFA1A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B0B2-25C2-465E-A81B-CA14DF5CFA1A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B0B2-25C2-465E-A81B-CA14DF5CFA1A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B0B2-25C2-465E-A81B-CA14DF5CFA1A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B0B2-25C2-465E-A81B-CA14DF5CFA1A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63636"/>
            </a:gs>
            <a:gs pos="37000">
              <a:srgbClr val="2B2B2B"/>
            </a:gs>
            <a:gs pos="86000">
              <a:srgbClr val="101010"/>
            </a:gs>
            <a:gs pos="100000">
              <a:srgbClr val="02000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1B0B2-25C2-465E-A81B-CA14DF5CFA1A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7" Type="http://schemas.openxmlformats.org/officeDocument/2006/relationships/image" Target="../media/image7.emf"/><Relationship Id="rId8" Type="http://schemas.openxmlformats.org/officeDocument/2006/relationships/image" Target="../media/image8.emf"/><Relationship Id="rId9" Type="http://schemas.openxmlformats.org/officeDocument/2006/relationships/image" Target="../media/image9.emf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3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7" Type="http://schemas.openxmlformats.org/officeDocument/2006/relationships/image" Target="../media/image8.emf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emf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emf"/><Relationship Id="rId5" Type="http://schemas.openxmlformats.org/officeDocument/2006/relationships/image" Target="../media/image6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71579" y="0"/>
            <a:ext cx="11927745" cy="6673598"/>
            <a:chOff x="93619" y="95911"/>
            <a:chExt cx="11927745" cy="667359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691988" y="-4117215"/>
              <a:ext cx="2790000" cy="1146375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632995" y="-577603"/>
              <a:ext cx="2790000" cy="11463751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4630114" y="-4381590"/>
              <a:ext cx="2913750" cy="1186875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4571120" y="-621742"/>
              <a:ext cx="2913750" cy="11868751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2682383" y="2114170"/>
            <a:ext cx="6531428" cy="923330"/>
          </a:xfrm>
          <a:prstGeom prst="rect">
            <a:avLst/>
          </a:prstGeom>
          <a:noFill/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400" b="1" dirty="0" smtClean="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Memory Pairing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83" y="724728"/>
            <a:ext cx="1462500" cy="10912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878765" y="724728"/>
            <a:ext cx="1462500" cy="10912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4496" y="1182856"/>
            <a:ext cx="1248750" cy="9787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59760">
            <a:off x="6726229" y="4035146"/>
            <a:ext cx="4101974" cy="198554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658655">
            <a:off x="7935558" y="798749"/>
            <a:ext cx="1361250" cy="13162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012184" y="4264954"/>
            <a:ext cx="2403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AU" altLang="zh-CN" dirty="0" smtClean="0">
                <a:solidFill>
                  <a:schemeClr val="bg1"/>
                </a:solidFill>
              </a:rPr>
              <a:t>Presenter: </a:t>
            </a:r>
          </a:p>
          <a:p>
            <a:r>
              <a:rPr kumimoji="1" lang="en-AU" altLang="zh-CN" dirty="0" smtClean="0">
                <a:solidFill>
                  <a:schemeClr val="bg1"/>
                </a:solidFill>
              </a:rPr>
              <a:t>Jiayi Shi     12642221 </a:t>
            </a:r>
          </a:p>
          <a:p>
            <a:r>
              <a:rPr kumimoji="1" lang="en-US" altLang="zh-CN" dirty="0" smtClean="0">
                <a:solidFill>
                  <a:schemeClr val="bg1"/>
                </a:solidFill>
              </a:rPr>
              <a:t>Yang Wu   12182919</a:t>
            </a:r>
            <a:endParaRPr kumimoji="1" lang="en-AU" altLang="zh-CN" dirty="0" smtClean="0">
              <a:solidFill>
                <a:schemeClr val="bg1"/>
              </a:solidFill>
            </a:endParaRPr>
          </a:p>
          <a:p>
            <a:r>
              <a:rPr kumimoji="1" lang="en-AU" altLang="zh-CN" dirty="0" smtClean="0">
                <a:solidFill>
                  <a:schemeClr val="bg1"/>
                </a:solidFill>
              </a:rPr>
              <a:t>Hao Wang 12727576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0027" y="3443125"/>
            <a:ext cx="1568953" cy="272502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7272">
            <a:off x="2214029" y="3156021"/>
            <a:ext cx="2559608" cy="25885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457700" y="2919088"/>
            <a:ext cx="8553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latin typeface="Segoe Script" pitchFamily="34" charset="0"/>
              </a:rPr>
              <a:t>Demonstration</a:t>
            </a:r>
            <a:endParaRPr lang="zh-CN" altLang="en-US" sz="4400" b="1" dirty="0">
              <a:solidFill>
                <a:schemeClr val="bg1"/>
              </a:solidFill>
              <a:latin typeface="Segoe Script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7272">
            <a:off x="1934272" y="2211813"/>
            <a:ext cx="2159607" cy="218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2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879" y="676506"/>
            <a:ext cx="3652334" cy="1337482"/>
          </a:xfrm>
          <a:prstGeom prst="rect">
            <a:avLst/>
          </a:prstGeom>
          <a:noFill/>
          <a:ln>
            <a:noFill/>
          </a:ln>
          <a:effectLst>
            <a:outerShdw blurRad="50800" dist="76200" dir="5400000" algn="t" rotWithShape="0">
              <a:schemeClr val="bg1">
                <a:lumMod val="75000"/>
                <a:alpha val="40000"/>
              </a:schemeClr>
            </a:outerShdw>
          </a:effectLst>
        </p:spPr>
      </p:pic>
      <p:pic>
        <p:nvPicPr>
          <p:cNvPr id="387" name="Shape 3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0879" y="2471337"/>
            <a:ext cx="9467204" cy="1403343"/>
          </a:xfrm>
          <a:prstGeom prst="rect">
            <a:avLst/>
          </a:prstGeom>
          <a:noFill/>
          <a:ln>
            <a:noFill/>
          </a:ln>
          <a:effectLst>
            <a:outerShdw blurRad="50800" dist="76200" dir="5400000" algn="t" rotWithShape="0">
              <a:schemeClr val="bg1">
                <a:lumMod val="65000"/>
                <a:alpha val="40000"/>
              </a:schemeClr>
            </a:outerShdw>
          </a:effectLst>
        </p:spPr>
      </p:pic>
      <p:pic>
        <p:nvPicPr>
          <p:cNvPr id="388" name="Shape 3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0879" y="4332029"/>
            <a:ext cx="9106814" cy="1855890"/>
          </a:xfrm>
          <a:prstGeom prst="rect">
            <a:avLst/>
          </a:prstGeom>
          <a:noFill/>
          <a:ln>
            <a:noFill/>
          </a:ln>
          <a:effectLst>
            <a:outerShdw blurRad="50800" dist="76200" dir="5400000" algn="t" rotWithShape="0">
              <a:schemeClr val="bg1">
                <a:lumMod val="65000"/>
                <a:alpha val="40000"/>
              </a:schemeClr>
            </a:outerShdw>
          </a:effectLst>
        </p:spPr>
      </p:pic>
      <p:sp>
        <p:nvSpPr>
          <p:cNvPr id="25" name="Freeform 866"/>
          <p:cNvSpPr>
            <a:spLocks noEditPoints="1"/>
          </p:cNvSpPr>
          <p:nvPr/>
        </p:nvSpPr>
        <p:spPr bwMode="auto">
          <a:xfrm>
            <a:off x="6064481" y="668106"/>
            <a:ext cx="882274" cy="1345882"/>
          </a:xfrm>
          <a:custGeom>
            <a:avLst/>
            <a:gdLst>
              <a:gd name="T0" fmla="*/ 119 w 349"/>
              <a:gd name="T1" fmla="*/ 275 h 451"/>
              <a:gd name="T2" fmla="*/ 56 w 349"/>
              <a:gd name="T3" fmla="*/ 406 h 451"/>
              <a:gd name="T4" fmla="*/ 34 w 349"/>
              <a:gd name="T5" fmla="*/ 416 h 451"/>
              <a:gd name="T6" fmla="*/ 12 w 349"/>
              <a:gd name="T7" fmla="*/ 445 h 451"/>
              <a:gd name="T8" fmla="*/ 61 w 349"/>
              <a:gd name="T9" fmla="*/ 436 h 451"/>
              <a:gd name="T10" fmla="*/ 117 w 349"/>
              <a:gd name="T11" fmla="*/ 401 h 451"/>
              <a:gd name="T12" fmla="*/ 196 w 349"/>
              <a:gd name="T13" fmla="*/ 331 h 451"/>
              <a:gd name="T14" fmla="*/ 228 w 349"/>
              <a:gd name="T15" fmla="*/ 320 h 451"/>
              <a:gd name="T16" fmla="*/ 264 w 349"/>
              <a:gd name="T17" fmla="*/ 254 h 451"/>
              <a:gd name="T18" fmla="*/ 296 w 349"/>
              <a:gd name="T19" fmla="*/ 179 h 451"/>
              <a:gd name="T20" fmla="*/ 337 w 349"/>
              <a:gd name="T21" fmla="*/ 59 h 451"/>
              <a:gd name="T22" fmla="*/ 333 w 349"/>
              <a:gd name="T23" fmla="*/ 1 h 451"/>
              <a:gd name="T24" fmla="*/ 210 w 349"/>
              <a:gd name="T25" fmla="*/ 118 h 451"/>
              <a:gd name="T26" fmla="*/ 125 w 349"/>
              <a:gd name="T27" fmla="*/ 250 h 451"/>
              <a:gd name="T28" fmla="*/ 131 w 349"/>
              <a:gd name="T29" fmla="*/ 365 h 451"/>
              <a:gd name="T30" fmla="*/ 110 w 349"/>
              <a:gd name="T31" fmla="*/ 346 h 451"/>
              <a:gd name="T32" fmla="*/ 91 w 349"/>
              <a:gd name="T33" fmla="*/ 328 h 451"/>
              <a:gd name="T34" fmla="*/ 124 w 349"/>
              <a:gd name="T35" fmla="*/ 278 h 451"/>
              <a:gd name="T36" fmla="*/ 130 w 349"/>
              <a:gd name="T37" fmla="*/ 307 h 451"/>
              <a:gd name="T38" fmla="*/ 162 w 349"/>
              <a:gd name="T39" fmla="*/ 287 h 451"/>
              <a:gd name="T40" fmla="*/ 166 w 349"/>
              <a:gd name="T41" fmla="*/ 291 h 451"/>
              <a:gd name="T42" fmla="*/ 130 w 349"/>
              <a:gd name="T43" fmla="*/ 390 h 451"/>
              <a:gd name="T44" fmla="*/ 127 w 349"/>
              <a:gd name="T45" fmla="*/ 267 h 451"/>
              <a:gd name="T46" fmla="*/ 213 w 349"/>
              <a:gd name="T47" fmla="*/ 321 h 451"/>
              <a:gd name="T48" fmla="*/ 256 w 349"/>
              <a:gd name="T49" fmla="*/ 72 h 451"/>
              <a:gd name="T50" fmla="*/ 334 w 349"/>
              <a:gd name="T51" fmla="*/ 10 h 451"/>
              <a:gd name="T52" fmla="*/ 333 w 349"/>
              <a:gd name="T53" fmla="*/ 17 h 451"/>
              <a:gd name="T54" fmla="*/ 334 w 349"/>
              <a:gd name="T55" fmla="*/ 49 h 451"/>
              <a:gd name="T56" fmla="*/ 327 w 349"/>
              <a:gd name="T57" fmla="*/ 69 h 451"/>
              <a:gd name="T58" fmla="*/ 324 w 349"/>
              <a:gd name="T59" fmla="*/ 75 h 451"/>
              <a:gd name="T60" fmla="*/ 312 w 349"/>
              <a:gd name="T61" fmla="*/ 62 h 451"/>
              <a:gd name="T62" fmla="*/ 320 w 349"/>
              <a:gd name="T63" fmla="*/ 89 h 451"/>
              <a:gd name="T64" fmla="*/ 303 w 349"/>
              <a:gd name="T65" fmla="*/ 80 h 451"/>
              <a:gd name="T66" fmla="*/ 298 w 349"/>
              <a:gd name="T67" fmla="*/ 89 h 451"/>
              <a:gd name="T68" fmla="*/ 294 w 349"/>
              <a:gd name="T69" fmla="*/ 101 h 451"/>
              <a:gd name="T70" fmla="*/ 303 w 349"/>
              <a:gd name="T71" fmla="*/ 133 h 451"/>
              <a:gd name="T72" fmla="*/ 288 w 349"/>
              <a:gd name="T73" fmla="*/ 118 h 451"/>
              <a:gd name="T74" fmla="*/ 284 w 349"/>
              <a:gd name="T75" fmla="*/ 140 h 451"/>
              <a:gd name="T76" fmla="*/ 287 w 349"/>
              <a:gd name="T77" fmla="*/ 186 h 451"/>
              <a:gd name="T78" fmla="*/ 280 w 349"/>
              <a:gd name="T79" fmla="*/ 202 h 451"/>
              <a:gd name="T80" fmla="*/ 277 w 349"/>
              <a:gd name="T81" fmla="*/ 209 h 451"/>
              <a:gd name="T82" fmla="*/ 263 w 349"/>
              <a:gd name="T83" fmla="*/ 189 h 451"/>
              <a:gd name="T84" fmla="*/ 256 w 349"/>
              <a:gd name="T85" fmla="*/ 200 h 451"/>
              <a:gd name="T86" fmla="*/ 262 w 349"/>
              <a:gd name="T87" fmla="*/ 245 h 451"/>
              <a:gd name="T88" fmla="*/ 252 w 349"/>
              <a:gd name="T89" fmla="*/ 235 h 451"/>
              <a:gd name="T90" fmla="*/ 241 w 349"/>
              <a:gd name="T91" fmla="*/ 227 h 451"/>
              <a:gd name="T92" fmla="*/ 248 w 349"/>
              <a:gd name="T93" fmla="*/ 272 h 451"/>
              <a:gd name="T94" fmla="*/ 242 w 349"/>
              <a:gd name="T95" fmla="*/ 279 h 451"/>
              <a:gd name="T96" fmla="*/ 225 w 349"/>
              <a:gd name="T97" fmla="*/ 259 h 451"/>
              <a:gd name="T98" fmla="*/ 213 w 349"/>
              <a:gd name="T99" fmla="*/ 262 h 451"/>
              <a:gd name="T100" fmla="*/ 221 w 349"/>
              <a:gd name="T101" fmla="*/ 314 h 451"/>
              <a:gd name="T102" fmla="*/ 256 w 349"/>
              <a:gd name="T103" fmla="*/ 72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451">
                <a:moveTo>
                  <a:pt x="125" y="250"/>
                </a:moveTo>
                <a:cubicBezTo>
                  <a:pt x="120" y="261"/>
                  <a:pt x="120" y="265"/>
                  <a:pt x="119" y="275"/>
                </a:cubicBezTo>
                <a:cubicBezTo>
                  <a:pt x="110" y="294"/>
                  <a:pt x="89" y="301"/>
                  <a:pt x="76" y="317"/>
                </a:cubicBezTo>
                <a:cubicBezTo>
                  <a:pt x="58" y="337"/>
                  <a:pt x="48" y="376"/>
                  <a:pt x="56" y="406"/>
                </a:cubicBezTo>
                <a:cubicBezTo>
                  <a:pt x="58" y="413"/>
                  <a:pt x="65" y="418"/>
                  <a:pt x="65" y="426"/>
                </a:cubicBezTo>
                <a:cubicBezTo>
                  <a:pt x="52" y="425"/>
                  <a:pt x="40" y="421"/>
                  <a:pt x="34" y="416"/>
                </a:cubicBezTo>
                <a:cubicBezTo>
                  <a:pt x="25" y="407"/>
                  <a:pt x="19" y="399"/>
                  <a:pt x="4" y="408"/>
                </a:cubicBezTo>
                <a:cubicBezTo>
                  <a:pt x="4" y="421"/>
                  <a:pt x="0" y="437"/>
                  <a:pt x="12" y="445"/>
                </a:cubicBezTo>
                <a:cubicBezTo>
                  <a:pt x="22" y="451"/>
                  <a:pt x="36" y="447"/>
                  <a:pt x="45" y="445"/>
                </a:cubicBezTo>
                <a:cubicBezTo>
                  <a:pt x="49" y="441"/>
                  <a:pt x="55" y="438"/>
                  <a:pt x="61" y="436"/>
                </a:cubicBezTo>
                <a:cubicBezTo>
                  <a:pt x="65" y="426"/>
                  <a:pt x="74" y="429"/>
                  <a:pt x="78" y="419"/>
                </a:cubicBezTo>
                <a:cubicBezTo>
                  <a:pt x="91" y="414"/>
                  <a:pt x="103" y="406"/>
                  <a:pt x="117" y="401"/>
                </a:cubicBezTo>
                <a:cubicBezTo>
                  <a:pt x="132" y="397"/>
                  <a:pt x="147" y="396"/>
                  <a:pt x="159" y="388"/>
                </a:cubicBezTo>
                <a:cubicBezTo>
                  <a:pt x="176" y="376"/>
                  <a:pt x="192" y="355"/>
                  <a:pt x="196" y="331"/>
                </a:cubicBezTo>
                <a:cubicBezTo>
                  <a:pt x="203" y="328"/>
                  <a:pt x="210" y="330"/>
                  <a:pt x="216" y="328"/>
                </a:cubicBezTo>
                <a:cubicBezTo>
                  <a:pt x="221" y="326"/>
                  <a:pt x="223" y="318"/>
                  <a:pt x="228" y="320"/>
                </a:cubicBezTo>
                <a:cubicBezTo>
                  <a:pt x="228" y="314"/>
                  <a:pt x="232" y="309"/>
                  <a:pt x="235" y="304"/>
                </a:cubicBezTo>
                <a:cubicBezTo>
                  <a:pt x="246" y="288"/>
                  <a:pt x="255" y="271"/>
                  <a:pt x="264" y="254"/>
                </a:cubicBezTo>
                <a:cubicBezTo>
                  <a:pt x="271" y="242"/>
                  <a:pt x="275" y="229"/>
                  <a:pt x="280" y="216"/>
                </a:cubicBezTo>
                <a:cubicBezTo>
                  <a:pt x="285" y="203"/>
                  <a:pt x="292" y="192"/>
                  <a:pt x="296" y="179"/>
                </a:cubicBezTo>
                <a:cubicBezTo>
                  <a:pt x="306" y="155"/>
                  <a:pt x="312" y="128"/>
                  <a:pt x="323" y="99"/>
                </a:cubicBezTo>
                <a:cubicBezTo>
                  <a:pt x="327" y="88"/>
                  <a:pt x="331" y="76"/>
                  <a:pt x="337" y="59"/>
                </a:cubicBezTo>
                <a:cubicBezTo>
                  <a:pt x="342" y="46"/>
                  <a:pt x="349" y="26"/>
                  <a:pt x="347" y="16"/>
                </a:cubicBezTo>
                <a:cubicBezTo>
                  <a:pt x="346" y="11"/>
                  <a:pt x="337" y="0"/>
                  <a:pt x="333" y="1"/>
                </a:cubicBezTo>
                <a:cubicBezTo>
                  <a:pt x="302" y="13"/>
                  <a:pt x="284" y="31"/>
                  <a:pt x="263" y="55"/>
                </a:cubicBezTo>
                <a:cubicBezTo>
                  <a:pt x="247" y="72"/>
                  <a:pt x="228" y="94"/>
                  <a:pt x="210" y="118"/>
                </a:cubicBezTo>
                <a:cubicBezTo>
                  <a:pt x="184" y="152"/>
                  <a:pt x="159" y="194"/>
                  <a:pt x="137" y="231"/>
                </a:cubicBezTo>
                <a:cubicBezTo>
                  <a:pt x="133" y="238"/>
                  <a:pt x="129" y="243"/>
                  <a:pt x="125" y="250"/>
                </a:cubicBezTo>
                <a:close/>
                <a:moveTo>
                  <a:pt x="130" y="390"/>
                </a:moveTo>
                <a:cubicBezTo>
                  <a:pt x="128" y="381"/>
                  <a:pt x="136" y="373"/>
                  <a:pt x="131" y="365"/>
                </a:cubicBezTo>
                <a:cubicBezTo>
                  <a:pt x="123" y="365"/>
                  <a:pt x="118" y="368"/>
                  <a:pt x="109" y="368"/>
                </a:cubicBezTo>
                <a:cubicBezTo>
                  <a:pt x="108" y="360"/>
                  <a:pt x="114" y="353"/>
                  <a:pt x="110" y="346"/>
                </a:cubicBezTo>
                <a:cubicBezTo>
                  <a:pt x="103" y="349"/>
                  <a:pt x="99" y="354"/>
                  <a:pt x="91" y="355"/>
                </a:cubicBezTo>
                <a:cubicBezTo>
                  <a:pt x="92" y="345"/>
                  <a:pt x="93" y="338"/>
                  <a:pt x="91" y="328"/>
                </a:cubicBezTo>
                <a:cubicBezTo>
                  <a:pt x="83" y="330"/>
                  <a:pt x="79" y="336"/>
                  <a:pt x="70" y="338"/>
                </a:cubicBezTo>
                <a:cubicBezTo>
                  <a:pt x="82" y="312"/>
                  <a:pt x="112" y="304"/>
                  <a:pt x="124" y="278"/>
                </a:cubicBezTo>
                <a:cubicBezTo>
                  <a:pt x="135" y="274"/>
                  <a:pt x="138" y="280"/>
                  <a:pt x="150" y="281"/>
                </a:cubicBezTo>
                <a:cubicBezTo>
                  <a:pt x="146" y="292"/>
                  <a:pt x="136" y="298"/>
                  <a:pt x="130" y="307"/>
                </a:cubicBezTo>
                <a:cubicBezTo>
                  <a:pt x="142" y="309"/>
                  <a:pt x="147" y="292"/>
                  <a:pt x="155" y="284"/>
                </a:cubicBezTo>
                <a:cubicBezTo>
                  <a:pt x="157" y="284"/>
                  <a:pt x="158" y="287"/>
                  <a:pt x="162" y="287"/>
                </a:cubicBezTo>
                <a:cubicBezTo>
                  <a:pt x="163" y="294"/>
                  <a:pt x="149" y="303"/>
                  <a:pt x="152" y="312"/>
                </a:cubicBezTo>
                <a:cubicBezTo>
                  <a:pt x="161" y="310"/>
                  <a:pt x="161" y="298"/>
                  <a:pt x="166" y="291"/>
                </a:cubicBezTo>
                <a:cubicBezTo>
                  <a:pt x="177" y="295"/>
                  <a:pt x="182" y="306"/>
                  <a:pt x="189" y="314"/>
                </a:cubicBezTo>
                <a:cubicBezTo>
                  <a:pt x="192" y="353"/>
                  <a:pt x="166" y="382"/>
                  <a:pt x="130" y="390"/>
                </a:cubicBezTo>
                <a:close/>
                <a:moveTo>
                  <a:pt x="198" y="324"/>
                </a:moveTo>
                <a:cubicBezTo>
                  <a:pt x="191" y="287"/>
                  <a:pt x="158" y="274"/>
                  <a:pt x="127" y="267"/>
                </a:cubicBezTo>
                <a:cubicBezTo>
                  <a:pt x="127" y="260"/>
                  <a:pt x="130" y="256"/>
                  <a:pt x="132" y="251"/>
                </a:cubicBezTo>
                <a:cubicBezTo>
                  <a:pt x="175" y="254"/>
                  <a:pt x="210" y="274"/>
                  <a:pt x="213" y="321"/>
                </a:cubicBezTo>
                <a:cubicBezTo>
                  <a:pt x="208" y="322"/>
                  <a:pt x="204" y="324"/>
                  <a:pt x="198" y="324"/>
                </a:cubicBezTo>
                <a:close/>
                <a:moveTo>
                  <a:pt x="256" y="72"/>
                </a:moveTo>
                <a:cubicBezTo>
                  <a:pt x="263" y="63"/>
                  <a:pt x="270" y="54"/>
                  <a:pt x="278" y="46"/>
                </a:cubicBezTo>
                <a:cubicBezTo>
                  <a:pt x="294" y="32"/>
                  <a:pt x="311" y="17"/>
                  <a:pt x="334" y="10"/>
                </a:cubicBezTo>
                <a:cubicBezTo>
                  <a:pt x="339" y="11"/>
                  <a:pt x="342" y="21"/>
                  <a:pt x="340" y="25"/>
                </a:cubicBezTo>
                <a:cubicBezTo>
                  <a:pt x="337" y="23"/>
                  <a:pt x="338" y="17"/>
                  <a:pt x="333" y="17"/>
                </a:cubicBezTo>
                <a:cubicBezTo>
                  <a:pt x="326" y="20"/>
                  <a:pt x="334" y="28"/>
                  <a:pt x="337" y="31"/>
                </a:cubicBezTo>
                <a:cubicBezTo>
                  <a:pt x="337" y="37"/>
                  <a:pt x="336" y="42"/>
                  <a:pt x="334" y="49"/>
                </a:cubicBezTo>
                <a:cubicBezTo>
                  <a:pt x="330" y="45"/>
                  <a:pt x="333" y="34"/>
                  <a:pt x="324" y="34"/>
                </a:cubicBezTo>
                <a:cubicBezTo>
                  <a:pt x="322" y="44"/>
                  <a:pt x="335" y="56"/>
                  <a:pt x="327" y="69"/>
                </a:cubicBezTo>
                <a:cubicBezTo>
                  <a:pt x="321" y="65"/>
                  <a:pt x="324" y="51"/>
                  <a:pt x="315" y="49"/>
                </a:cubicBezTo>
                <a:cubicBezTo>
                  <a:pt x="313" y="57"/>
                  <a:pt x="320" y="68"/>
                  <a:pt x="324" y="75"/>
                </a:cubicBezTo>
                <a:cubicBezTo>
                  <a:pt x="323" y="80"/>
                  <a:pt x="324" y="84"/>
                  <a:pt x="320" y="85"/>
                </a:cubicBezTo>
                <a:cubicBezTo>
                  <a:pt x="319" y="76"/>
                  <a:pt x="318" y="66"/>
                  <a:pt x="312" y="62"/>
                </a:cubicBezTo>
                <a:cubicBezTo>
                  <a:pt x="306" y="68"/>
                  <a:pt x="316" y="79"/>
                  <a:pt x="316" y="87"/>
                </a:cubicBezTo>
                <a:cubicBezTo>
                  <a:pt x="316" y="89"/>
                  <a:pt x="319" y="89"/>
                  <a:pt x="320" y="89"/>
                </a:cubicBezTo>
                <a:cubicBezTo>
                  <a:pt x="320" y="94"/>
                  <a:pt x="316" y="95"/>
                  <a:pt x="316" y="100"/>
                </a:cubicBezTo>
                <a:cubicBezTo>
                  <a:pt x="309" y="97"/>
                  <a:pt x="314" y="81"/>
                  <a:pt x="303" y="80"/>
                </a:cubicBezTo>
                <a:cubicBezTo>
                  <a:pt x="302" y="91"/>
                  <a:pt x="314" y="104"/>
                  <a:pt x="312" y="114"/>
                </a:cubicBezTo>
                <a:cubicBezTo>
                  <a:pt x="304" y="109"/>
                  <a:pt x="308" y="92"/>
                  <a:pt x="298" y="89"/>
                </a:cubicBezTo>
                <a:cubicBezTo>
                  <a:pt x="296" y="103"/>
                  <a:pt x="310" y="118"/>
                  <a:pt x="306" y="131"/>
                </a:cubicBezTo>
                <a:cubicBezTo>
                  <a:pt x="300" y="128"/>
                  <a:pt x="303" y="106"/>
                  <a:pt x="294" y="101"/>
                </a:cubicBezTo>
                <a:cubicBezTo>
                  <a:pt x="288" y="109"/>
                  <a:pt x="299" y="122"/>
                  <a:pt x="299" y="133"/>
                </a:cubicBezTo>
                <a:cubicBezTo>
                  <a:pt x="300" y="134"/>
                  <a:pt x="303" y="134"/>
                  <a:pt x="303" y="133"/>
                </a:cubicBezTo>
                <a:cubicBezTo>
                  <a:pt x="306" y="135"/>
                  <a:pt x="301" y="142"/>
                  <a:pt x="301" y="145"/>
                </a:cubicBezTo>
                <a:cubicBezTo>
                  <a:pt x="295" y="137"/>
                  <a:pt x="299" y="121"/>
                  <a:pt x="288" y="118"/>
                </a:cubicBezTo>
                <a:cubicBezTo>
                  <a:pt x="287" y="131"/>
                  <a:pt x="303" y="149"/>
                  <a:pt x="295" y="164"/>
                </a:cubicBezTo>
                <a:cubicBezTo>
                  <a:pt x="288" y="159"/>
                  <a:pt x="290" y="145"/>
                  <a:pt x="284" y="140"/>
                </a:cubicBezTo>
                <a:cubicBezTo>
                  <a:pt x="276" y="149"/>
                  <a:pt x="291" y="161"/>
                  <a:pt x="291" y="172"/>
                </a:cubicBezTo>
                <a:cubicBezTo>
                  <a:pt x="291" y="177"/>
                  <a:pt x="287" y="180"/>
                  <a:pt x="287" y="186"/>
                </a:cubicBezTo>
                <a:cubicBezTo>
                  <a:pt x="282" y="178"/>
                  <a:pt x="283" y="165"/>
                  <a:pt x="277" y="159"/>
                </a:cubicBezTo>
                <a:cubicBezTo>
                  <a:pt x="269" y="170"/>
                  <a:pt x="288" y="189"/>
                  <a:pt x="280" y="202"/>
                </a:cubicBezTo>
                <a:cubicBezTo>
                  <a:pt x="275" y="194"/>
                  <a:pt x="276" y="181"/>
                  <a:pt x="271" y="176"/>
                </a:cubicBezTo>
                <a:cubicBezTo>
                  <a:pt x="263" y="180"/>
                  <a:pt x="274" y="201"/>
                  <a:pt x="277" y="209"/>
                </a:cubicBezTo>
                <a:cubicBezTo>
                  <a:pt x="276" y="211"/>
                  <a:pt x="275" y="214"/>
                  <a:pt x="274" y="217"/>
                </a:cubicBezTo>
                <a:cubicBezTo>
                  <a:pt x="268" y="210"/>
                  <a:pt x="272" y="193"/>
                  <a:pt x="263" y="189"/>
                </a:cubicBezTo>
                <a:cubicBezTo>
                  <a:pt x="257" y="199"/>
                  <a:pt x="274" y="221"/>
                  <a:pt x="267" y="233"/>
                </a:cubicBezTo>
                <a:cubicBezTo>
                  <a:pt x="263" y="222"/>
                  <a:pt x="263" y="208"/>
                  <a:pt x="256" y="200"/>
                </a:cubicBezTo>
                <a:cubicBezTo>
                  <a:pt x="249" y="209"/>
                  <a:pt x="263" y="219"/>
                  <a:pt x="260" y="233"/>
                </a:cubicBezTo>
                <a:cubicBezTo>
                  <a:pt x="263" y="239"/>
                  <a:pt x="265" y="239"/>
                  <a:pt x="262" y="245"/>
                </a:cubicBezTo>
                <a:cubicBezTo>
                  <a:pt x="257" y="236"/>
                  <a:pt x="255" y="224"/>
                  <a:pt x="250" y="214"/>
                </a:cubicBezTo>
                <a:cubicBezTo>
                  <a:pt x="243" y="217"/>
                  <a:pt x="250" y="228"/>
                  <a:pt x="252" y="235"/>
                </a:cubicBezTo>
                <a:cubicBezTo>
                  <a:pt x="254" y="244"/>
                  <a:pt x="259" y="252"/>
                  <a:pt x="253" y="259"/>
                </a:cubicBezTo>
                <a:cubicBezTo>
                  <a:pt x="247" y="251"/>
                  <a:pt x="251" y="232"/>
                  <a:pt x="241" y="227"/>
                </a:cubicBezTo>
                <a:cubicBezTo>
                  <a:pt x="236" y="234"/>
                  <a:pt x="247" y="248"/>
                  <a:pt x="246" y="261"/>
                </a:cubicBezTo>
                <a:cubicBezTo>
                  <a:pt x="250" y="266"/>
                  <a:pt x="250" y="266"/>
                  <a:pt x="248" y="272"/>
                </a:cubicBezTo>
                <a:cubicBezTo>
                  <a:pt x="241" y="265"/>
                  <a:pt x="243" y="250"/>
                  <a:pt x="237" y="244"/>
                </a:cubicBezTo>
                <a:cubicBezTo>
                  <a:pt x="228" y="250"/>
                  <a:pt x="243" y="267"/>
                  <a:pt x="242" y="279"/>
                </a:cubicBezTo>
                <a:cubicBezTo>
                  <a:pt x="242" y="284"/>
                  <a:pt x="237" y="286"/>
                  <a:pt x="237" y="292"/>
                </a:cubicBezTo>
                <a:cubicBezTo>
                  <a:pt x="232" y="281"/>
                  <a:pt x="232" y="267"/>
                  <a:pt x="225" y="259"/>
                </a:cubicBezTo>
                <a:cubicBezTo>
                  <a:pt x="217" y="269"/>
                  <a:pt x="241" y="295"/>
                  <a:pt x="225" y="304"/>
                </a:cubicBezTo>
                <a:cubicBezTo>
                  <a:pt x="225" y="290"/>
                  <a:pt x="221" y="274"/>
                  <a:pt x="213" y="262"/>
                </a:cubicBezTo>
                <a:cubicBezTo>
                  <a:pt x="208" y="268"/>
                  <a:pt x="216" y="278"/>
                  <a:pt x="218" y="287"/>
                </a:cubicBezTo>
                <a:cubicBezTo>
                  <a:pt x="221" y="297"/>
                  <a:pt x="223" y="306"/>
                  <a:pt x="221" y="314"/>
                </a:cubicBezTo>
                <a:cubicBezTo>
                  <a:pt x="212" y="272"/>
                  <a:pt x="184" y="248"/>
                  <a:pt x="138" y="243"/>
                </a:cubicBezTo>
                <a:cubicBezTo>
                  <a:pt x="169" y="186"/>
                  <a:pt x="212" y="123"/>
                  <a:pt x="256" y="72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AU" altLang="zh-CN" smtClean="0"/>
              <a:t>z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6783185" y="1230924"/>
            <a:ext cx="4315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3600" b="1" dirty="0" smtClean="0">
                <a:solidFill>
                  <a:srgbClr val="FFFF99"/>
                </a:solidFill>
                <a:latin typeface="Segoe Script" pitchFamily="34" charset="0"/>
              </a:rPr>
              <a:t>Framework</a:t>
            </a:r>
            <a:r>
              <a:rPr lang="mr-IN" altLang="zh-CN" sz="3600" b="1" dirty="0" smtClean="0">
                <a:solidFill>
                  <a:srgbClr val="FFFF99"/>
                </a:solidFill>
                <a:latin typeface="Segoe Script" pitchFamily="34" charset="0"/>
              </a:rPr>
              <a:t>…</a:t>
            </a:r>
            <a:endParaRPr lang="zh-CN" altLang="en-US" sz="3600" b="1" dirty="0">
              <a:solidFill>
                <a:srgbClr val="FFFF99"/>
              </a:solidFill>
              <a:latin typeface="Segoe Scrip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29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2"/>
          <p:cNvSpPr/>
          <p:nvPr/>
        </p:nvSpPr>
        <p:spPr>
          <a:xfrm>
            <a:off x="975557" y="5311504"/>
            <a:ext cx="317440" cy="3174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>
              <a:solidFill>
                <a:schemeClr val="bg1"/>
              </a:solidFill>
            </a:endParaRPr>
          </a:p>
        </p:txBody>
      </p:sp>
      <p:cxnSp>
        <p:nvCxnSpPr>
          <p:cNvPr id="10" name="Straight Connector 26"/>
          <p:cNvCxnSpPr/>
          <p:nvPr/>
        </p:nvCxnSpPr>
        <p:spPr>
          <a:xfrm>
            <a:off x="1132993" y="2622483"/>
            <a:ext cx="13432" cy="268849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59"/>
          <p:cNvGrpSpPr/>
          <p:nvPr/>
        </p:nvGrpSpPr>
        <p:grpSpPr>
          <a:xfrm>
            <a:off x="814904" y="1633925"/>
            <a:ext cx="637729" cy="637729"/>
            <a:chOff x="2005914" y="1637612"/>
            <a:chExt cx="418280" cy="418280"/>
          </a:xfrm>
        </p:grpSpPr>
        <p:sp>
          <p:nvSpPr>
            <p:cNvPr id="12" name="Teardrop 25"/>
            <p:cNvSpPr/>
            <p:nvPr/>
          </p:nvSpPr>
          <p:spPr>
            <a:xfrm rot="8100000">
              <a:off x="2005914" y="1637612"/>
              <a:ext cx="418280" cy="418280"/>
            </a:xfrm>
            <a:prstGeom prst="teardrop">
              <a:avLst>
                <a:gd name="adj" fmla="val 131619"/>
              </a:avLst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dirty="0">
                <a:solidFill>
                  <a:schemeClr val="bg1"/>
                </a:solidFill>
              </a:endParaRPr>
            </a:p>
          </p:txBody>
        </p:sp>
        <p:sp>
          <p:nvSpPr>
            <p:cNvPr id="13" name="Freeform 63"/>
            <p:cNvSpPr>
              <a:spLocks noEditPoints="1"/>
            </p:cNvSpPr>
            <p:nvPr/>
          </p:nvSpPr>
          <p:spPr bwMode="auto">
            <a:xfrm>
              <a:off x="2115407" y="1762183"/>
              <a:ext cx="199914" cy="171356"/>
            </a:xfrm>
            <a:custGeom>
              <a:avLst/>
              <a:gdLst/>
              <a:ahLst/>
              <a:cxnLst>
                <a:cxn ang="0">
                  <a:pos x="15" y="2"/>
                </a:cxn>
                <a:cxn ang="0">
                  <a:pos x="0" y="4"/>
                </a:cxn>
                <a:cxn ang="0">
                  <a:pos x="0" y="62"/>
                </a:cxn>
                <a:cxn ang="0">
                  <a:pos x="9" y="71"/>
                </a:cxn>
                <a:cxn ang="0">
                  <a:pos x="53" y="45"/>
                </a:cxn>
                <a:cxn ang="0">
                  <a:pos x="58" y="31"/>
                </a:cxn>
                <a:cxn ang="0">
                  <a:pos x="307" y="11"/>
                </a:cxn>
                <a:cxn ang="0">
                  <a:pos x="95" y="11"/>
                </a:cxn>
                <a:cxn ang="0">
                  <a:pos x="85" y="27"/>
                </a:cxn>
                <a:cxn ang="0">
                  <a:pos x="85" y="51"/>
                </a:cxn>
                <a:cxn ang="0">
                  <a:pos x="102" y="62"/>
                </a:cxn>
                <a:cxn ang="0">
                  <a:pos x="314" y="60"/>
                </a:cxn>
                <a:cxn ang="0">
                  <a:pos x="323" y="43"/>
                </a:cxn>
                <a:cxn ang="0">
                  <a:pos x="323" y="20"/>
                </a:cxn>
                <a:cxn ang="0">
                  <a:pos x="307" y="11"/>
                </a:cxn>
                <a:cxn ang="0">
                  <a:pos x="53" y="147"/>
                </a:cxn>
                <a:cxn ang="0">
                  <a:pos x="60" y="138"/>
                </a:cxn>
                <a:cxn ang="0">
                  <a:pos x="15" y="112"/>
                </a:cxn>
                <a:cxn ang="0">
                  <a:pos x="4" y="111"/>
                </a:cxn>
                <a:cxn ang="0">
                  <a:pos x="0" y="163"/>
                </a:cxn>
                <a:cxn ang="0">
                  <a:pos x="4" y="172"/>
                </a:cxn>
                <a:cxn ang="0">
                  <a:pos x="15" y="172"/>
                </a:cxn>
                <a:cxn ang="0">
                  <a:pos x="102" y="112"/>
                </a:cxn>
                <a:cxn ang="0">
                  <a:pos x="85" y="123"/>
                </a:cxn>
                <a:cxn ang="0">
                  <a:pos x="85" y="147"/>
                </a:cxn>
                <a:cxn ang="0">
                  <a:pos x="95" y="163"/>
                </a:cxn>
                <a:cxn ang="0">
                  <a:pos x="307" y="163"/>
                </a:cxn>
                <a:cxn ang="0">
                  <a:pos x="323" y="154"/>
                </a:cxn>
                <a:cxn ang="0">
                  <a:pos x="323" y="129"/>
                </a:cxn>
                <a:cxn ang="0">
                  <a:pos x="314" y="114"/>
                </a:cxn>
                <a:cxn ang="0">
                  <a:pos x="53" y="232"/>
                </a:cxn>
                <a:cxn ang="0">
                  <a:pos x="9" y="205"/>
                </a:cxn>
                <a:cxn ang="0">
                  <a:pos x="0" y="214"/>
                </a:cxn>
                <a:cxn ang="0">
                  <a:pos x="0" y="272"/>
                </a:cxn>
                <a:cxn ang="0">
                  <a:pos x="15" y="274"/>
                </a:cxn>
                <a:cxn ang="0">
                  <a:pos x="58" y="245"/>
                </a:cxn>
                <a:cxn ang="0">
                  <a:pos x="53" y="232"/>
                </a:cxn>
                <a:cxn ang="0">
                  <a:pos x="102" y="214"/>
                </a:cxn>
                <a:cxn ang="0">
                  <a:pos x="91" y="219"/>
                </a:cxn>
                <a:cxn ang="0">
                  <a:pos x="85" y="248"/>
                </a:cxn>
                <a:cxn ang="0">
                  <a:pos x="91" y="261"/>
                </a:cxn>
                <a:cxn ang="0">
                  <a:pos x="307" y="266"/>
                </a:cxn>
                <a:cxn ang="0">
                  <a:pos x="319" y="261"/>
                </a:cxn>
                <a:cxn ang="0">
                  <a:pos x="323" y="232"/>
                </a:cxn>
                <a:cxn ang="0">
                  <a:pos x="319" y="219"/>
                </a:cxn>
                <a:cxn ang="0">
                  <a:pos x="307" y="214"/>
                </a:cxn>
              </a:cxnLst>
              <a:rect l="0" t="0" r="r" b="b"/>
              <a:pathLst>
                <a:path w="323" h="275">
                  <a:moveTo>
                    <a:pt x="53" y="27"/>
                  </a:moveTo>
                  <a:lnTo>
                    <a:pt x="15" y="2"/>
                  </a:lnTo>
                  <a:lnTo>
                    <a:pt x="15" y="2"/>
                  </a:lnTo>
                  <a:lnTo>
                    <a:pt x="9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11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7"/>
                  </a:lnTo>
                  <a:lnTo>
                    <a:pt x="4" y="71"/>
                  </a:lnTo>
                  <a:lnTo>
                    <a:pt x="9" y="71"/>
                  </a:lnTo>
                  <a:lnTo>
                    <a:pt x="15" y="69"/>
                  </a:lnTo>
                  <a:lnTo>
                    <a:pt x="53" y="45"/>
                  </a:lnTo>
                  <a:lnTo>
                    <a:pt x="53" y="45"/>
                  </a:lnTo>
                  <a:lnTo>
                    <a:pt x="58" y="40"/>
                  </a:lnTo>
                  <a:lnTo>
                    <a:pt x="60" y="36"/>
                  </a:lnTo>
                  <a:lnTo>
                    <a:pt x="58" y="31"/>
                  </a:lnTo>
                  <a:lnTo>
                    <a:pt x="53" y="27"/>
                  </a:lnTo>
                  <a:lnTo>
                    <a:pt x="53" y="27"/>
                  </a:lnTo>
                  <a:close/>
                  <a:moveTo>
                    <a:pt x="307" y="11"/>
                  </a:moveTo>
                  <a:lnTo>
                    <a:pt x="102" y="11"/>
                  </a:lnTo>
                  <a:lnTo>
                    <a:pt x="102" y="11"/>
                  </a:lnTo>
                  <a:lnTo>
                    <a:pt x="95" y="11"/>
                  </a:lnTo>
                  <a:lnTo>
                    <a:pt x="91" y="14"/>
                  </a:lnTo>
                  <a:lnTo>
                    <a:pt x="85" y="20"/>
                  </a:lnTo>
                  <a:lnTo>
                    <a:pt x="85" y="27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91" y="56"/>
                  </a:lnTo>
                  <a:lnTo>
                    <a:pt x="95" y="60"/>
                  </a:lnTo>
                  <a:lnTo>
                    <a:pt x="102" y="62"/>
                  </a:lnTo>
                  <a:lnTo>
                    <a:pt x="307" y="62"/>
                  </a:lnTo>
                  <a:lnTo>
                    <a:pt x="307" y="62"/>
                  </a:lnTo>
                  <a:lnTo>
                    <a:pt x="314" y="60"/>
                  </a:lnTo>
                  <a:lnTo>
                    <a:pt x="319" y="56"/>
                  </a:lnTo>
                  <a:lnTo>
                    <a:pt x="323" y="51"/>
                  </a:lnTo>
                  <a:lnTo>
                    <a:pt x="323" y="43"/>
                  </a:lnTo>
                  <a:lnTo>
                    <a:pt x="323" y="27"/>
                  </a:lnTo>
                  <a:lnTo>
                    <a:pt x="323" y="27"/>
                  </a:lnTo>
                  <a:lnTo>
                    <a:pt x="323" y="20"/>
                  </a:lnTo>
                  <a:lnTo>
                    <a:pt x="319" y="14"/>
                  </a:lnTo>
                  <a:lnTo>
                    <a:pt x="314" y="11"/>
                  </a:lnTo>
                  <a:lnTo>
                    <a:pt x="307" y="11"/>
                  </a:lnTo>
                  <a:lnTo>
                    <a:pt x="307" y="11"/>
                  </a:lnTo>
                  <a:close/>
                  <a:moveTo>
                    <a:pt x="15" y="172"/>
                  </a:moveTo>
                  <a:lnTo>
                    <a:pt x="53" y="147"/>
                  </a:lnTo>
                  <a:lnTo>
                    <a:pt x="53" y="147"/>
                  </a:lnTo>
                  <a:lnTo>
                    <a:pt x="58" y="143"/>
                  </a:lnTo>
                  <a:lnTo>
                    <a:pt x="60" y="138"/>
                  </a:lnTo>
                  <a:lnTo>
                    <a:pt x="58" y="134"/>
                  </a:lnTo>
                  <a:lnTo>
                    <a:pt x="53" y="130"/>
                  </a:lnTo>
                  <a:lnTo>
                    <a:pt x="15" y="112"/>
                  </a:lnTo>
                  <a:lnTo>
                    <a:pt x="15" y="112"/>
                  </a:lnTo>
                  <a:lnTo>
                    <a:pt x="9" y="111"/>
                  </a:lnTo>
                  <a:lnTo>
                    <a:pt x="4" y="111"/>
                  </a:lnTo>
                  <a:lnTo>
                    <a:pt x="0" y="114"/>
                  </a:lnTo>
                  <a:lnTo>
                    <a:pt x="0" y="121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70"/>
                  </a:lnTo>
                  <a:lnTo>
                    <a:pt x="4" y="172"/>
                  </a:lnTo>
                  <a:lnTo>
                    <a:pt x="9" y="174"/>
                  </a:lnTo>
                  <a:lnTo>
                    <a:pt x="15" y="172"/>
                  </a:lnTo>
                  <a:lnTo>
                    <a:pt x="15" y="172"/>
                  </a:lnTo>
                  <a:close/>
                  <a:moveTo>
                    <a:pt x="307" y="112"/>
                  </a:moveTo>
                  <a:lnTo>
                    <a:pt x="102" y="112"/>
                  </a:lnTo>
                  <a:lnTo>
                    <a:pt x="102" y="112"/>
                  </a:lnTo>
                  <a:lnTo>
                    <a:pt x="95" y="114"/>
                  </a:lnTo>
                  <a:lnTo>
                    <a:pt x="91" y="118"/>
                  </a:lnTo>
                  <a:lnTo>
                    <a:pt x="85" y="123"/>
                  </a:lnTo>
                  <a:lnTo>
                    <a:pt x="85" y="129"/>
                  </a:lnTo>
                  <a:lnTo>
                    <a:pt x="85" y="147"/>
                  </a:lnTo>
                  <a:lnTo>
                    <a:pt x="85" y="147"/>
                  </a:lnTo>
                  <a:lnTo>
                    <a:pt x="85" y="154"/>
                  </a:lnTo>
                  <a:lnTo>
                    <a:pt x="91" y="159"/>
                  </a:lnTo>
                  <a:lnTo>
                    <a:pt x="95" y="163"/>
                  </a:lnTo>
                  <a:lnTo>
                    <a:pt x="102" y="163"/>
                  </a:lnTo>
                  <a:lnTo>
                    <a:pt x="307" y="163"/>
                  </a:lnTo>
                  <a:lnTo>
                    <a:pt x="307" y="163"/>
                  </a:lnTo>
                  <a:lnTo>
                    <a:pt x="314" y="163"/>
                  </a:lnTo>
                  <a:lnTo>
                    <a:pt x="319" y="159"/>
                  </a:lnTo>
                  <a:lnTo>
                    <a:pt x="323" y="154"/>
                  </a:lnTo>
                  <a:lnTo>
                    <a:pt x="323" y="147"/>
                  </a:lnTo>
                  <a:lnTo>
                    <a:pt x="323" y="129"/>
                  </a:lnTo>
                  <a:lnTo>
                    <a:pt x="323" y="129"/>
                  </a:lnTo>
                  <a:lnTo>
                    <a:pt x="323" y="123"/>
                  </a:lnTo>
                  <a:lnTo>
                    <a:pt x="319" y="118"/>
                  </a:lnTo>
                  <a:lnTo>
                    <a:pt x="314" y="114"/>
                  </a:lnTo>
                  <a:lnTo>
                    <a:pt x="307" y="112"/>
                  </a:lnTo>
                  <a:lnTo>
                    <a:pt x="307" y="112"/>
                  </a:lnTo>
                  <a:close/>
                  <a:moveTo>
                    <a:pt x="53" y="232"/>
                  </a:moveTo>
                  <a:lnTo>
                    <a:pt x="15" y="207"/>
                  </a:lnTo>
                  <a:lnTo>
                    <a:pt x="15" y="207"/>
                  </a:lnTo>
                  <a:lnTo>
                    <a:pt x="9" y="205"/>
                  </a:lnTo>
                  <a:lnTo>
                    <a:pt x="4" y="205"/>
                  </a:lnTo>
                  <a:lnTo>
                    <a:pt x="0" y="208"/>
                  </a:lnTo>
                  <a:lnTo>
                    <a:pt x="0" y="214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0" y="272"/>
                  </a:lnTo>
                  <a:lnTo>
                    <a:pt x="4" y="275"/>
                  </a:lnTo>
                  <a:lnTo>
                    <a:pt x="9" y="275"/>
                  </a:lnTo>
                  <a:lnTo>
                    <a:pt x="15" y="274"/>
                  </a:lnTo>
                  <a:lnTo>
                    <a:pt x="53" y="250"/>
                  </a:lnTo>
                  <a:lnTo>
                    <a:pt x="53" y="250"/>
                  </a:lnTo>
                  <a:lnTo>
                    <a:pt x="58" y="245"/>
                  </a:lnTo>
                  <a:lnTo>
                    <a:pt x="60" y="241"/>
                  </a:lnTo>
                  <a:lnTo>
                    <a:pt x="58" y="236"/>
                  </a:lnTo>
                  <a:lnTo>
                    <a:pt x="53" y="232"/>
                  </a:lnTo>
                  <a:lnTo>
                    <a:pt x="53" y="232"/>
                  </a:lnTo>
                  <a:close/>
                  <a:moveTo>
                    <a:pt x="307" y="214"/>
                  </a:moveTo>
                  <a:lnTo>
                    <a:pt x="102" y="214"/>
                  </a:lnTo>
                  <a:lnTo>
                    <a:pt x="102" y="214"/>
                  </a:lnTo>
                  <a:lnTo>
                    <a:pt x="95" y="216"/>
                  </a:lnTo>
                  <a:lnTo>
                    <a:pt x="91" y="219"/>
                  </a:lnTo>
                  <a:lnTo>
                    <a:pt x="85" y="225"/>
                  </a:lnTo>
                  <a:lnTo>
                    <a:pt x="85" y="232"/>
                  </a:lnTo>
                  <a:lnTo>
                    <a:pt x="85" y="248"/>
                  </a:lnTo>
                  <a:lnTo>
                    <a:pt x="85" y="248"/>
                  </a:lnTo>
                  <a:lnTo>
                    <a:pt x="85" y="256"/>
                  </a:lnTo>
                  <a:lnTo>
                    <a:pt x="91" y="261"/>
                  </a:lnTo>
                  <a:lnTo>
                    <a:pt x="95" y="265"/>
                  </a:lnTo>
                  <a:lnTo>
                    <a:pt x="102" y="266"/>
                  </a:lnTo>
                  <a:lnTo>
                    <a:pt x="307" y="266"/>
                  </a:lnTo>
                  <a:lnTo>
                    <a:pt x="307" y="266"/>
                  </a:lnTo>
                  <a:lnTo>
                    <a:pt x="314" y="265"/>
                  </a:lnTo>
                  <a:lnTo>
                    <a:pt x="319" y="261"/>
                  </a:lnTo>
                  <a:lnTo>
                    <a:pt x="323" y="256"/>
                  </a:lnTo>
                  <a:lnTo>
                    <a:pt x="323" y="248"/>
                  </a:lnTo>
                  <a:lnTo>
                    <a:pt x="323" y="232"/>
                  </a:lnTo>
                  <a:lnTo>
                    <a:pt x="323" y="232"/>
                  </a:lnTo>
                  <a:lnTo>
                    <a:pt x="323" y="225"/>
                  </a:lnTo>
                  <a:lnTo>
                    <a:pt x="319" y="219"/>
                  </a:lnTo>
                  <a:lnTo>
                    <a:pt x="314" y="216"/>
                  </a:lnTo>
                  <a:lnTo>
                    <a:pt x="307" y="214"/>
                  </a:lnTo>
                  <a:lnTo>
                    <a:pt x="307" y="21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867">
                <a:solidFill>
                  <a:schemeClr val="bg1"/>
                </a:solidFill>
              </a:endParaRPr>
            </a:p>
          </p:txBody>
        </p:sp>
      </p:grpSp>
      <p:sp>
        <p:nvSpPr>
          <p:cNvPr id="22" name="Oval 14"/>
          <p:cNvSpPr/>
          <p:nvPr/>
        </p:nvSpPr>
        <p:spPr>
          <a:xfrm>
            <a:off x="4745205" y="5311504"/>
            <a:ext cx="317440" cy="3174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>
              <a:solidFill>
                <a:schemeClr val="bg1"/>
              </a:solidFill>
            </a:endParaRPr>
          </a:p>
        </p:txBody>
      </p:sp>
      <p:cxnSp>
        <p:nvCxnSpPr>
          <p:cNvPr id="23" name="Straight Connector 34"/>
          <p:cNvCxnSpPr/>
          <p:nvPr/>
        </p:nvCxnSpPr>
        <p:spPr>
          <a:xfrm flipH="1">
            <a:off x="4902641" y="3895045"/>
            <a:ext cx="2422" cy="141592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2"/>
          <p:cNvGrpSpPr/>
          <p:nvPr/>
        </p:nvGrpSpPr>
        <p:grpSpPr>
          <a:xfrm>
            <a:off x="4585616" y="2863480"/>
            <a:ext cx="637729" cy="637729"/>
            <a:chOff x="3506811" y="2444065"/>
            <a:chExt cx="418280" cy="418280"/>
          </a:xfrm>
        </p:grpSpPr>
        <p:sp>
          <p:nvSpPr>
            <p:cNvPr id="28" name="Teardrop 33"/>
            <p:cNvSpPr/>
            <p:nvPr/>
          </p:nvSpPr>
          <p:spPr>
            <a:xfrm rot="8100000">
              <a:off x="3506811" y="2444065"/>
              <a:ext cx="418280" cy="418280"/>
            </a:xfrm>
            <a:prstGeom prst="teardrop">
              <a:avLst>
                <a:gd name="adj" fmla="val 131619"/>
              </a:avLst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103"/>
            <p:cNvSpPr>
              <a:spLocks/>
            </p:cNvSpPr>
            <p:nvPr/>
          </p:nvSpPr>
          <p:spPr bwMode="auto">
            <a:xfrm>
              <a:off x="3628143" y="2604458"/>
              <a:ext cx="187500" cy="166390"/>
            </a:xfrm>
            <a:custGeom>
              <a:avLst/>
              <a:gdLst/>
              <a:ahLst/>
              <a:cxnLst>
                <a:cxn ang="0">
                  <a:pos x="300" y="79"/>
                </a:cxn>
                <a:cxn ang="0">
                  <a:pos x="220" y="1"/>
                </a:cxn>
                <a:cxn ang="0">
                  <a:pos x="220" y="1"/>
                </a:cxn>
                <a:cxn ang="0">
                  <a:pos x="218" y="0"/>
                </a:cxn>
                <a:cxn ang="0">
                  <a:pos x="218" y="0"/>
                </a:cxn>
                <a:cxn ang="0">
                  <a:pos x="216" y="3"/>
                </a:cxn>
                <a:cxn ang="0">
                  <a:pos x="216" y="47"/>
                </a:cxn>
                <a:cxn ang="0">
                  <a:pos x="216" y="47"/>
                </a:cxn>
                <a:cxn ang="0">
                  <a:pos x="200" y="49"/>
                </a:cxn>
                <a:cxn ang="0">
                  <a:pos x="185" y="50"/>
                </a:cxn>
                <a:cxn ang="0">
                  <a:pos x="155" y="56"/>
                </a:cxn>
                <a:cxn ang="0">
                  <a:pos x="127" y="67"/>
                </a:cxn>
                <a:cxn ang="0">
                  <a:pos x="102" y="81"/>
                </a:cxn>
                <a:cxn ang="0">
                  <a:pos x="102" y="81"/>
                </a:cxn>
                <a:cxn ang="0">
                  <a:pos x="87" y="90"/>
                </a:cxn>
                <a:cxn ang="0">
                  <a:pos x="75" y="101"/>
                </a:cxn>
                <a:cxn ang="0">
                  <a:pos x="62" y="114"/>
                </a:cxn>
                <a:cxn ang="0">
                  <a:pos x="49" y="127"/>
                </a:cxn>
                <a:cxn ang="0">
                  <a:pos x="49" y="127"/>
                </a:cxn>
                <a:cxn ang="0">
                  <a:pos x="39" y="141"/>
                </a:cxn>
                <a:cxn ang="0">
                  <a:pos x="29" y="157"/>
                </a:cxn>
                <a:cxn ang="0">
                  <a:pos x="20" y="172"/>
                </a:cxn>
                <a:cxn ang="0">
                  <a:pos x="15" y="190"/>
                </a:cxn>
                <a:cxn ang="0">
                  <a:pos x="10" y="206"/>
                </a:cxn>
                <a:cxn ang="0">
                  <a:pos x="4" y="224"/>
                </a:cxn>
                <a:cxn ang="0">
                  <a:pos x="2" y="244"/>
                </a:cxn>
                <a:cxn ang="0">
                  <a:pos x="0" y="263"/>
                </a:cxn>
                <a:cxn ang="0">
                  <a:pos x="0" y="263"/>
                </a:cxn>
                <a:cxn ang="0">
                  <a:pos x="2" y="266"/>
                </a:cxn>
                <a:cxn ang="0">
                  <a:pos x="4" y="266"/>
                </a:cxn>
                <a:cxn ang="0">
                  <a:pos x="64" y="266"/>
                </a:cxn>
                <a:cxn ang="0">
                  <a:pos x="64" y="266"/>
                </a:cxn>
                <a:cxn ang="0">
                  <a:pos x="66" y="266"/>
                </a:cxn>
                <a:cxn ang="0">
                  <a:pos x="66" y="266"/>
                </a:cxn>
                <a:cxn ang="0">
                  <a:pos x="66" y="263"/>
                </a:cxn>
                <a:cxn ang="0">
                  <a:pos x="66" y="263"/>
                </a:cxn>
                <a:cxn ang="0">
                  <a:pos x="68" y="250"/>
                </a:cxn>
                <a:cxn ang="0">
                  <a:pos x="69" y="237"/>
                </a:cxn>
                <a:cxn ang="0">
                  <a:pos x="71" y="223"/>
                </a:cxn>
                <a:cxn ang="0">
                  <a:pos x="77" y="212"/>
                </a:cxn>
                <a:cxn ang="0">
                  <a:pos x="80" y="199"/>
                </a:cxn>
                <a:cxn ang="0">
                  <a:pos x="87" y="188"/>
                </a:cxn>
                <a:cxn ang="0">
                  <a:pos x="102" y="166"/>
                </a:cxn>
                <a:cxn ang="0">
                  <a:pos x="102" y="166"/>
                </a:cxn>
                <a:cxn ang="0">
                  <a:pos x="113" y="154"/>
                </a:cxn>
                <a:cxn ang="0">
                  <a:pos x="126" y="145"/>
                </a:cxn>
                <a:cxn ang="0">
                  <a:pos x="138" y="134"/>
                </a:cxn>
                <a:cxn ang="0">
                  <a:pos x="153" y="127"/>
                </a:cxn>
                <a:cxn ang="0">
                  <a:pos x="153" y="127"/>
                </a:cxn>
                <a:cxn ang="0">
                  <a:pos x="167" y="121"/>
                </a:cxn>
                <a:cxn ang="0">
                  <a:pos x="184" y="116"/>
                </a:cxn>
                <a:cxn ang="0">
                  <a:pos x="198" y="114"/>
                </a:cxn>
                <a:cxn ang="0">
                  <a:pos x="216" y="112"/>
                </a:cxn>
                <a:cxn ang="0">
                  <a:pos x="216" y="161"/>
                </a:cxn>
                <a:cxn ang="0">
                  <a:pos x="216" y="161"/>
                </a:cxn>
                <a:cxn ang="0">
                  <a:pos x="218" y="165"/>
                </a:cxn>
                <a:cxn ang="0">
                  <a:pos x="218" y="165"/>
                </a:cxn>
                <a:cxn ang="0">
                  <a:pos x="220" y="165"/>
                </a:cxn>
                <a:cxn ang="0">
                  <a:pos x="300" y="85"/>
                </a:cxn>
                <a:cxn ang="0">
                  <a:pos x="300" y="85"/>
                </a:cxn>
                <a:cxn ang="0">
                  <a:pos x="301" y="83"/>
                </a:cxn>
                <a:cxn ang="0">
                  <a:pos x="300" y="79"/>
                </a:cxn>
                <a:cxn ang="0">
                  <a:pos x="300" y="79"/>
                </a:cxn>
              </a:cxnLst>
              <a:rect l="0" t="0" r="r" b="b"/>
              <a:pathLst>
                <a:path w="301" h="266">
                  <a:moveTo>
                    <a:pt x="300" y="79"/>
                  </a:moveTo>
                  <a:lnTo>
                    <a:pt x="220" y="1"/>
                  </a:lnTo>
                  <a:lnTo>
                    <a:pt x="220" y="1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16" y="3"/>
                  </a:lnTo>
                  <a:lnTo>
                    <a:pt x="216" y="47"/>
                  </a:lnTo>
                  <a:lnTo>
                    <a:pt x="216" y="47"/>
                  </a:lnTo>
                  <a:lnTo>
                    <a:pt x="200" y="49"/>
                  </a:lnTo>
                  <a:lnTo>
                    <a:pt x="185" y="50"/>
                  </a:lnTo>
                  <a:lnTo>
                    <a:pt x="155" y="56"/>
                  </a:lnTo>
                  <a:lnTo>
                    <a:pt x="127" y="67"/>
                  </a:lnTo>
                  <a:lnTo>
                    <a:pt x="102" y="81"/>
                  </a:lnTo>
                  <a:lnTo>
                    <a:pt x="102" y="81"/>
                  </a:lnTo>
                  <a:lnTo>
                    <a:pt x="87" y="90"/>
                  </a:lnTo>
                  <a:lnTo>
                    <a:pt x="75" y="101"/>
                  </a:lnTo>
                  <a:lnTo>
                    <a:pt x="62" y="114"/>
                  </a:lnTo>
                  <a:lnTo>
                    <a:pt x="49" y="127"/>
                  </a:lnTo>
                  <a:lnTo>
                    <a:pt x="49" y="127"/>
                  </a:lnTo>
                  <a:lnTo>
                    <a:pt x="39" y="141"/>
                  </a:lnTo>
                  <a:lnTo>
                    <a:pt x="29" y="157"/>
                  </a:lnTo>
                  <a:lnTo>
                    <a:pt x="20" y="172"/>
                  </a:lnTo>
                  <a:lnTo>
                    <a:pt x="15" y="190"/>
                  </a:lnTo>
                  <a:lnTo>
                    <a:pt x="10" y="206"/>
                  </a:lnTo>
                  <a:lnTo>
                    <a:pt x="4" y="224"/>
                  </a:lnTo>
                  <a:lnTo>
                    <a:pt x="2" y="244"/>
                  </a:lnTo>
                  <a:lnTo>
                    <a:pt x="0" y="263"/>
                  </a:lnTo>
                  <a:lnTo>
                    <a:pt x="0" y="263"/>
                  </a:lnTo>
                  <a:lnTo>
                    <a:pt x="2" y="266"/>
                  </a:lnTo>
                  <a:lnTo>
                    <a:pt x="4" y="266"/>
                  </a:lnTo>
                  <a:lnTo>
                    <a:pt x="64" y="266"/>
                  </a:lnTo>
                  <a:lnTo>
                    <a:pt x="64" y="266"/>
                  </a:lnTo>
                  <a:lnTo>
                    <a:pt x="66" y="266"/>
                  </a:lnTo>
                  <a:lnTo>
                    <a:pt x="66" y="266"/>
                  </a:lnTo>
                  <a:lnTo>
                    <a:pt x="66" y="263"/>
                  </a:lnTo>
                  <a:lnTo>
                    <a:pt x="66" y="263"/>
                  </a:lnTo>
                  <a:lnTo>
                    <a:pt x="68" y="250"/>
                  </a:lnTo>
                  <a:lnTo>
                    <a:pt x="69" y="237"/>
                  </a:lnTo>
                  <a:lnTo>
                    <a:pt x="71" y="223"/>
                  </a:lnTo>
                  <a:lnTo>
                    <a:pt x="77" y="212"/>
                  </a:lnTo>
                  <a:lnTo>
                    <a:pt x="80" y="199"/>
                  </a:lnTo>
                  <a:lnTo>
                    <a:pt x="87" y="188"/>
                  </a:lnTo>
                  <a:lnTo>
                    <a:pt x="102" y="166"/>
                  </a:lnTo>
                  <a:lnTo>
                    <a:pt x="102" y="166"/>
                  </a:lnTo>
                  <a:lnTo>
                    <a:pt x="113" y="154"/>
                  </a:lnTo>
                  <a:lnTo>
                    <a:pt x="126" y="145"/>
                  </a:lnTo>
                  <a:lnTo>
                    <a:pt x="138" y="134"/>
                  </a:lnTo>
                  <a:lnTo>
                    <a:pt x="153" y="127"/>
                  </a:lnTo>
                  <a:lnTo>
                    <a:pt x="153" y="127"/>
                  </a:lnTo>
                  <a:lnTo>
                    <a:pt x="167" y="121"/>
                  </a:lnTo>
                  <a:lnTo>
                    <a:pt x="184" y="116"/>
                  </a:lnTo>
                  <a:lnTo>
                    <a:pt x="198" y="114"/>
                  </a:lnTo>
                  <a:lnTo>
                    <a:pt x="216" y="112"/>
                  </a:lnTo>
                  <a:lnTo>
                    <a:pt x="216" y="161"/>
                  </a:lnTo>
                  <a:lnTo>
                    <a:pt x="216" y="161"/>
                  </a:lnTo>
                  <a:lnTo>
                    <a:pt x="218" y="165"/>
                  </a:lnTo>
                  <a:lnTo>
                    <a:pt x="218" y="165"/>
                  </a:lnTo>
                  <a:lnTo>
                    <a:pt x="220" y="165"/>
                  </a:lnTo>
                  <a:lnTo>
                    <a:pt x="300" y="85"/>
                  </a:lnTo>
                  <a:lnTo>
                    <a:pt x="300" y="85"/>
                  </a:lnTo>
                  <a:lnTo>
                    <a:pt x="301" y="83"/>
                  </a:lnTo>
                  <a:lnTo>
                    <a:pt x="300" y="79"/>
                  </a:lnTo>
                  <a:lnTo>
                    <a:pt x="300" y="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867">
                <a:solidFill>
                  <a:schemeClr val="bg1"/>
                </a:solidFill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607165" y="5798705"/>
            <a:ext cx="105165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67" dirty="0" smtClean="0">
                <a:solidFill>
                  <a:schemeClr val="bg1"/>
                </a:solidFill>
              </a:rPr>
              <a:t>stage1</a:t>
            </a:r>
            <a:endParaRPr lang="zh-CN" altLang="en-US" sz="1867" dirty="0">
              <a:solidFill>
                <a:schemeClr val="bg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453537" y="5798705"/>
            <a:ext cx="105165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67" dirty="0" smtClean="0">
                <a:solidFill>
                  <a:schemeClr val="bg1"/>
                </a:solidFill>
              </a:rPr>
              <a:t>stage2</a:t>
            </a:r>
            <a:endParaRPr lang="zh-CN" altLang="en-US" sz="1867" dirty="0">
              <a:solidFill>
                <a:schemeClr val="bg1"/>
              </a:solidFill>
            </a:endParaRPr>
          </a:p>
        </p:txBody>
      </p:sp>
      <p:cxnSp>
        <p:nvCxnSpPr>
          <p:cNvPr id="44" name="Straight Connector 7"/>
          <p:cNvCxnSpPr/>
          <p:nvPr/>
        </p:nvCxnSpPr>
        <p:spPr>
          <a:xfrm>
            <a:off x="668322" y="5479765"/>
            <a:ext cx="10753365" cy="23260"/>
          </a:xfrm>
          <a:prstGeom prst="line">
            <a:avLst/>
          </a:prstGeom>
          <a:ln w="12700" cap="flat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146425" y="2452721"/>
            <a:ext cx="20515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</a:rPr>
              <a:t>simple  memory game for children to enhance them  vocabulary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065127" y="3588490"/>
            <a:ext cx="213914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card memorizing game could practically satisfy the requirements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134698" y="564676"/>
            <a:ext cx="6085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3600" b="1" smtClean="0">
                <a:solidFill>
                  <a:srgbClr val="FFFF99"/>
                </a:solidFill>
                <a:latin typeface="Segoe Script" pitchFamily="34" charset="0"/>
              </a:rPr>
              <a:t>Development Process</a:t>
            </a:r>
            <a:endParaRPr lang="zh-CN" altLang="en-US" sz="3600" b="1" dirty="0">
              <a:solidFill>
                <a:srgbClr val="FFFF99"/>
              </a:solidFill>
              <a:latin typeface="Segoe Script" pitchFamily="34" charset="0"/>
            </a:endParaRPr>
          </a:p>
        </p:txBody>
      </p:sp>
      <p:grpSp>
        <p:nvGrpSpPr>
          <p:cNvPr id="34" name="组合 14"/>
          <p:cNvGrpSpPr/>
          <p:nvPr/>
        </p:nvGrpSpPr>
        <p:grpSpPr>
          <a:xfrm>
            <a:off x="8299909" y="2085109"/>
            <a:ext cx="2947767" cy="4146328"/>
            <a:chOff x="4936601" y="971844"/>
            <a:chExt cx="2947767" cy="4146328"/>
          </a:xfrm>
          <a:solidFill>
            <a:schemeClr val="accent1"/>
          </a:solidFill>
        </p:grpSpPr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5184992" y="971844"/>
              <a:ext cx="2590145" cy="1192575"/>
            </a:xfrm>
            <a:custGeom>
              <a:avLst/>
              <a:gdLst>
                <a:gd name="T0" fmla="*/ 1118 w 1175"/>
                <a:gd name="T1" fmla="*/ 389 h 541"/>
                <a:gd name="T2" fmla="*/ 456 w 1175"/>
                <a:gd name="T3" fmla="*/ 104 h 541"/>
                <a:gd name="T4" fmla="*/ 0 w 1175"/>
                <a:gd name="T5" fmla="*/ 541 h 541"/>
                <a:gd name="T6" fmla="*/ 1175 w 1175"/>
                <a:gd name="T7" fmla="*/ 541 h 541"/>
                <a:gd name="T8" fmla="*/ 1118 w 1175"/>
                <a:gd name="T9" fmla="*/ 389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5" h="541">
                  <a:moveTo>
                    <a:pt x="1118" y="389"/>
                  </a:moveTo>
                  <a:cubicBezTo>
                    <a:pt x="895" y="0"/>
                    <a:pt x="456" y="104"/>
                    <a:pt x="456" y="104"/>
                  </a:cubicBezTo>
                  <a:cubicBezTo>
                    <a:pt x="126" y="200"/>
                    <a:pt x="25" y="389"/>
                    <a:pt x="0" y="541"/>
                  </a:cubicBezTo>
                  <a:cubicBezTo>
                    <a:pt x="1175" y="541"/>
                    <a:pt x="1175" y="541"/>
                    <a:pt x="1175" y="541"/>
                  </a:cubicBezTo>
                  <a:cubicBezTo>
                    <a:pt x="1150" y="449"/>
                    <a:pt x="1118" y="389"/>
                    <a:pt x="1118" y="389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49" name="Freeform 6"/>
            <p:cNvSpPr>
              <a:spLocks/>
            </p:cNvSpPr>
            <p:nvPr/>
          </p:nvSpPr>
          <p:spPr bwMode="auto">
            <a:xfrm>
              <a:off x="4954557" y="2164419"/>
              <a:ext cx="2929811" cy="984584"/>
            </a:xfrm>
            <a:custGeom>
              <a:avLst/>
              <a:gdLst>
                <a:gd name="T0" fmla="*/ 118 w 1330"/>
                <a:gd name="T1" fmla="*/ 225 h 447"/>
                <a:gd name="T2" fmla="*/ 102 w 1330"/>
                <a:gd name="T3" fmla="*/ 281 h 447"/>
                <a:gd name="T4" fmla="*/ 8 w 1330"/>
                <a:gd name="T5" fmla="*/ 434 h 447"/>
                <a:gd name="T6" fmla="*/ 0 w 1330"/>
                <a:gd name="T7" fmla="*/ 447 h 447"/>
                <a:gd name="T8" fmla="*/ 1250 w 1330"/>
                <a:gd name="T9" fmla="*/ 447 h 447"/>
                <a:gd name="T10" fmla="*/ 1280 w 1330"/>
                <a:gd name="T11" fmla="*/ 0 h 447"/>
                <a:gd name="T12" fmla="*/ 105 w 1330"/>
                <a:gd name="T13" fmla="*/ 0 h 447"/>
                <a:gd name="T14" fmla="*/ 118 w 1330"/>
                <a:gd name="T15" fmla="*/ 225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0" h="447">
                  <a:moveTo>
                    <a:pt x="118" y="225"/>
                  </a:moveTo>
                  <a:cubicBezTo>
                    <a:pt x="121" y="237"/>
                    <a:pt x="116" y="242"/>
                    <a:pt x="102" y="281"/>
                  </a:cubicBezTo>
                  <a:cubicBezTo>
                    <a:pt x="89" y="321"/>
                    <a:pt x="18" y="422"/>
                    <a:pt x="8" y="434"/>
                  </a:cubicBezTo>
                  <a:cubicBezTo>
                    <a:pt x="5" y="438"/>
                    <a:pt x="2" y="442"/>
                    <a:pt x="0" y="447"/>
                  </a:cubicBezTo>
                  <a:cubicBezTo>
                    <a:pt x="1250" y="447"/>
                    <a:pt x="1250" y="447"/>
                    <a:pt x="1250" y="447"/>
                  </a:cubicBezTo>
                  <a:cubicBezTo>
                    <a:pt x="1330" y="289"/>
                    <a:pt x="1311" y="119"/>
                    <a:pt x="1280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85" y="125"/>
                    <a:pt x="118" y="225"/>
                    <a:pt x="118" y="225"/>
                  </a:cubicBezTo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50" name="Freeform 7"/>
            <p:cNvSpPr>
              <a:spLocks/>
            </p:cNvSpPr>
            <p:nvPr/>
          </p:nvSpPr>
          <p:spPr bwMode="auto">
            <a:xfrm>
              <a:off x="4936601" y="3149003"/>
              <a:ext cx="2772697" cy="984584"/>
            </a:xfrm>
            <a:custGeom>
              <a:avLst/>
              <a:gdLst>
                <a:gd name="T0" fmla="*/ 1 w 1258"/>
                <a:gd name="T1" fmla="*/ 25 h 447"/>
                <a:gd name="T2" fmla="*/ 20 w 1258"/>
                <a:gd name="T3" fmla="*/ 65 h 447"/>
                <a:gd name="T4" fmla="*/ 117 w 1258"/>
                <a:gd name="T5" fmla="*/ 80 h 447"/>
                <a:gd name="T6" fmla="*/ 131 w 1258"/>
                <a:gd name="T7" fmla="*/ 109 h 447"/>
                <a:gd name="T8" fmla="*/ 110 w 1258"/>
                <a:gd name="T9" fmla="*/ 130 h 447"/>
                <a:gd name="T10" fmla="*/ 100 w 1258"/>
                <a:gd name="T11" fmla="*/ 151 h 447"/>
                <a:gd name="T12" fmla="*/ 110 w 1258"/>
                <a:gd name="T13" fmla="*/ 175 h 447"/>
                <a:gd name="T14" fmla="*/ 138 w 1258"/>
                <a:gd name="T15" fmla="*/ 216 h 447"/>
                <a:gd name="T16" fmla="*/ 130 w 1258"/>
                <a:gd name="T17" fmla="*/ 228 h 447"/>
                <a:gd name="T18" fmla="*/ 122 w 1258"/>
                <a:gd name="T19" fmla="*/ 246 h 447"/>
                <a:gd name="T20" fmla="*/ 124 w 1258"/>
                <a:gd name="T21" fmla="*/ 273 h 447"/>
                <a:gd name="T22" fmla="*/ 170 w 1258"/>
                <a:gd name="T23" fmla="*/ 315 h 447"/>
                <a:gd name="T24" fmla="*/ 171 w 1258"/>
                <a:gd name="T25" fmla="*/ 329 h 447"/>
                <a:gd name="T26" fmla="*/ 179 w 1258"/>
                <a:gd name="T27" fmla="*/ 447 h 447"/>
                <a:gd name="T28" fmla="*/ 1116 w 1258"/>
                <a:gd name="T29" fmla="*/ 447 h 447"/>
                <a:gd name="T30" fmla="*/ 1083 w 1258"/>
                <a:gd name="T31" fmla="*/ 331 h 447"/>
                <a:gd name="T32" fmla="*/ 1190 w 1258"/>
                <a:gd name="T33" fmla="*/ 101 h 447"/>
                <a:gd name="T34" fmla="*/ 1258 w 1258"/>
                <a:gd name="T35" fmla="*/ 0 h 447"/>
                <a:gd name="T36" fmla="*/ 8 w 1258"/>
                <a:gd name="T37" fmla="*/ 0 h 447"/>
                <a:gd name="T38" fmla="*/ 1 w 1258"/>
                <a:gd name="T39" fmla="*/ 25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58" h="447">
                  <a:moveTo>
                    <a:pt x="1" y="25"/>
                  </a:moveTo>
                  <a:cubicBezTo>
                    <a:pt x="0" y="43"/>
                    <a:pt x="7" y="58"/>
                    <a:pt x="20" y="65"/>
                  </a:cubicBezTo>
                  <a:cubicBezTo>
                    <a:pt x="33" y="73"/>
                    <a:pt x="117" y="80"/>
                    <a:pt x="117" y="80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1" y="109"/>
                    <a:pt x="117" y="122"/>
                    <a:pt x="110" y="130"/>
                  </a:cubicBezTo>
                  <a:cubicBezTo>
                    <a:pt x="104" y="139"/>
                    <a:pt x="102" y="143"/>
                    <a:pt x="100" y="151"/>
                  </a:cubicBezTo>
                  <a:cubicBezTo>
                    <a:pt x="99" y="160"/>
                    <a:pt x="105" y="169"/>
                    <a:pt x="110" y="175"/>
                  </a:cubicBezTo>
                  <a:cubicBezTo>
                    <a:pt x="114" y="182"/>
                    <a:pt x="138" y="216"/>
                    <a:pt x="138" y="216"/>
                  </a:cubicBezTo>
                  <a:cubicBezTo>
                    <a:pt x="138" y="216"/>
                    <a:pt x="134" y="222"/>
                    <a:pt x="130" y="228"/>
                  </a:cubicBezTo>
                  <a:cubicBezTo>
                    <a:pt x="125" y="235"/>
                    <a:pt x="122" y="246"/>
                    <a:pt x="122" y="246"/>
                  </a:cubicBezTo>
                  <a:cubicBezTo>
                    <a:pt x="119" y="254"/>
                    <a:pt x="119" y="263"/>
                    <a:pt x="124" y="273"/>
                  </a:cubicBezTo>
                  <a:cubicBezTo>
                    <a:pt x="130" y="282"/>
                    <a:pt x="165" y="309"/>
                    <a:pt x="170" y="315"/>
                  </a:cubicBezTo>
                  <a:cubicBezTo>
                    <a:pt x="174" y="322"/>
                    <a:pt x="171" y="329"/>
                    <a:pt x="171" y="329"/>
                  </a:cubicBezTo>
                  <a:cubicBezTo>
                    <a:pt x="154" y="381"/>
                    <a:pt x="165" y="422"/>
                    <a:pt x="179" y="447"/>
                  </a:cubicBezTo>
                  <a:cubicBezTo>
                    <a:pt x="1116" y="447"/>
                    <a:pt x="1116" y="447"/>
                    <a:pt x="1116" y="447"/>
                  </a:cubicBezTo>
                  <a:cubicBezTo>
                    <a:pt x="1100" y="402"/>
                    <a:pt x="1088" y="361"/>
                    <a:pt x="1083" y="331"/>
                  </a:cubicBezTo>
                  <a:cubicBezTo>
                    <a:pt x="1068" y="232"/>
                    <a:pt x="1190" y="101"/>
                    <a:pt x="1190" y="101"/>
                  </a:cubicBezTo>
                  <a:cubicBezTo>
                    <a:pt x="1218" y="68"/>
                    <a:pt x="1240" y="34"/>
                    <a:pt x="125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7"/>
                    <a:pt x="2" y="14"/>
                    <a:pt x="1" y="25"/>
                  </a:cubicBezTo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51" name="Freeform 8"/>
            <p:cNvSpPr>
              <a:spLocks/>
            </p:cNvSpPr>
            <p:nvPr/>
          </p:nvSpPr>
          <p:spPr bwMode="auto">
            <a:xfrm>
              <a:off x="5331632" y="4133588"/>
              <a:ext cx="2471934" cy="984584"/>
            </a:xfrm>
            <a:custGeom>
              <a:avLst/>
              <a:gdLst>
                <a:gd name="T0" fmla="*/ 22 w 1122"/>
                <a:gd name="T1" fmla="*/ 29 h 447"/>
                <a:gd name="T2" fmla="*/ 291 w 1122"/>
                <a:gd name="T3" fmla="*/ 13 h 447"/>
                <a:gd name="T4" fmla="*/ 357 w 1122"/>
                <a:gd name="T5" fmla="*/ 227 h 447"/>
                <a:gd name="T6" fmla="*/ 353 w 1122"/>
                <a:gd name="T7" fmla="*/ 227 h 447"/>
                <a:gd name="T8" fmla="*/ 140 w 1122"/>
                <a:gd name="T9" fmla="*/ 447 h 447"/>
                <a:gd name="T10" fmla="*/ 1055 w 1122"/>
                <a:gd name="T11" fmla="*/ 447 h 447"/>
                <a:gd name="T12" fmla="*/ 1122 w 1122"/>
                <a:gd name="T13" fmla="*/ 447 h 447"/>
                <a:gd name="T14" fmla="*/ 1038 w 1122"/>
                <a:gd name="T15" fmla="*/ 224 h 447"/>
                <a:gd name="T16" fmla="*/ 937 w 1122"/>
                <a:gd name="T17" fmla="*/ 0 h 447"/>
                <a:gd name="T18" fmla="*/ 0 w 1122"/>
                <a:gd name="T19" fmla="*/ 0 h 447"/>
                <a:gd name="T20" fmla="*/ 22 w 1122"/>
                <a:gd name="T21" fmla="*/ 2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2" h="447">
                  <a:moveTo>
                    <a:pt x="22" y="29"/>
                  </a:moveTo>
                  <a:cubicBezTo>
                    <a:pt x="73" y="71"/>
                    <a:pt x="257" y="9"/>
                    <a:pt x="291" y="13"/>
                  </a:cubicBezTo>
                  <a:cubicBezTo>
                    <a:pt x="316" y="17"/>
                    <a:pt x="345" y="158"/>
                    <a:pt x="357" y="227"/>
                  </a:cubicBezTo>
                  <a:cubicBezTo>
                    <a:pt x="353" y="227"/>
                    <a:pt x="353" y="227"/>
                    <a:pt x="353" y="227"/>
                  </a:cubicBezTo>
                  <a:cubicBezTo>
                    <a:pt x="353" y="227"/>
                    <a:pt x="194" y="418"/>
                    <a:pt x="140" y="447"/>
                  </a:cubicBezTo>
                  <a:cubicBezTo>
                    <a:pt x="1055" y="447"/>
                    <a:pt x="1055" y="447"/>
                    <a:pt x="1055" y="447"/>
                  </a:cubicBezTo>
                  <a:cubicBezTo>
                    <a:pt x="1122" y="447"/>
                    <a:pt x="1122" y="447"/>
                    <a:pt x="1122" y="447"/>
                  </a:cubicBezTo>
                  <a:cubicBezTo>
                    <a:pt x="1038" y="224"/>
                    <a:pt x="1038" y="224"/>
                    <a:pt x="1038" y="224"/>
                  </a:cubicBezTo>
                  <a:cubicBezTo>
                    <a:pt x="1004" y="162"/>
                    <a:pt x="965" y="76"/>
                    <a:pt x="9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5"/>
                    <a:pt x="18" y="25"/>
                    <a:pt x="22" y="29"/>
                  </a:cubicBez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/>
            <a:lstStyle/>
            <a:p>
              <a:endParaRPr lang="zh-CN" altLang="en-US" sz="1600"/>
            </a:p>
          </p:txBody>
        </p:sp>
      </p:grpSp>
      <p:sp>
        <p:nvSpPr>
          <p:cNvPr id="52" name="Freeform 5"/>
          <p:cNvSpPr>
            <a:spLocks/>
          </p:cNvSpPr>
          <p:nvPr/>
        </p:nvSpPr>
        <p:spPr bwMode="auto">
          <a:xfrm>
            <a:off x="8548439" y="2075165"/>
            <a:ext cx="2590145" cy="1192575"/>
          </a:xfrm>
          <a:custGeom>
            <a:avLst/>
            <a:gdLst>
              <a:gd name="T0" fmla="*/ 1118 w 1175"/>
              <a:gd name="T1" fmla="*/ 389 h 541"/>
              <a:gd name="T2" fmla="*/ 456 w 1175"/>
              <a:gd name="T3" fmla="*/ 104 h 541"/>
              <a:gd name="T4" fmla="*/ 0 w 1175"/>
              <a:gd name="T5" fmla="*/ 541 h 541"/>
              <a:gd name="T6" fmla="*/ 1175 w 1175"/>
              <a:gd name="T7" fmla="*/ 541 h 541"/>
              <a:gd name="T8" fmla="*/ 1118 w 1175"/>
              <a:gd name="T9" fmla="*/ 389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5" h="541">
                <a:moveTo>
                  <a:pt x="1118" y="389"/>
                </a:moveTo>
                <a:cubicBezTo>
                  <a:pt x="895" y="0"/>
                  <a:pt x="456" y="104"/>
                  <a:pt x="456" y="104"/>
                </a:cubicBezTo>
                <a:cubicBezTo>
                  <a:pt x="126" y="200"/>
                  <a:pt x="25" y="389"/>
                  <a:pt x="0" y="541"/>
                </a:cubicBezTo>
                <a:cubicBezTo>
                  <a:pt x="1175" y="541"/>
                  <a:pt x="1175" y="541"/>
                  <a:pt x="1175" y="541"/>
                </a:cubicBezTo>
                <a:cubicBezTo>
                  <a:pt x="1150" y="449"/>
                  <a:pt x="1118" y="389"/>
                  <a:pt x="1118" y="389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055214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6"/>
          <p:cNvSpPr/>
          <p:nvPr/>
        </p:nvSpPr>
        <p:spPr>
          <a:xfrm>
            <a:off x="5354373" y="5338312"/>
            <a:ext cx="317440" cy="31744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>
              <a:solidFill>
                <a:schemeClr val="bg1"/>
              </a:solidFill>
            </a:endParaRPr>
          </a:p>
        </p:txBody>
      </p:sp>
      <p:cxnSp>
        <p:nvCxnSpPr>
          <p:cNvPr id="15" name="Straight Connector 38"/>
          <p:cNvCxnSpPr/>
          <p:nvPr/>
        </p:nvCxnSpPr>
        <p:spPr>
          <a:xfrm>
            <a:off x="5511809" y="2649291"/>
            <a:ext cx="13432" cy="268849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3"/>
          <p:cNvGrpSpPr/>
          <p:nvPr/>
        </p:nvGrpSpPr>
        <p:grpSpPr>
          <a:xfrm>
            <a:off x="5193720" y="1660733"/>
            <a:ext cx="637729" cy="637729"/>
            <a:chOff x="5077748" y="1637612"/>
            <a:chExt cx="418280" cy="418280"/>
          </a:xfrm>
        </p:grpSpPr>
        <p:sp>
          <p:nvSpPr>
            <p:cNvPr id="20" name="Teardrop 37"/>
            <p:cNvSpPr/>
            <p:nvPr/>
          </p:nvSpPr>
          <p:spPr>
            <a:xfrm rot="8100000">
              <a:off x="5077748" y="1637612"/>
              <a:ext cx="418280" cy="418280"/>
            </a:xfrm>
            <a:prstGeom prst="teardrop">
              <a:avLst>
                <a:gd name="adj" fmla="val 131619"/>
              </a:avLst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dirty="0">
                <a:solidFill>
                  <a:schemeClr val="bg1"/>
                </a:solidFill>
              </a:endParaRPr>
            </a:p>
          </p:txBody>
        </p:sp>
        <p:sp>
          <p:nvSpPr>
            <p:cNvPr id="21" name="Freeform 100"/>
            <p:cNvSpPr>
              <a:spLocks/>
            </p:cNvSpPr>
            <p:nvPr/>
          </p:nvSpPr>
          <p:spPr bwMode="auto">
            <a:xfrm>
              <a:off x="5169641" y="1770740"/>
              <a:ext cx="176324" cy="198674"/>
            </a:xfrm>
            <a:custGeom>
              <a:avLst/>
              <a:gdLst/>
              <a:ahLst/>
              <a:cxnLst>
                <a:cxn ang="0">
                  <a:pos x="230" y="212"/>
                </a:cxn>
                <a:cxn ang="0">
                  <a:pos x="212" y="216"/>
                </a:cxn>
                <a:cxn ang="0">
                  <a:pos x="197" y="223"/>
                </a:cxn>
                <a:cxn ang="0">
                  <a:pos x="105" y="169"/>
                </a:cxn>
                <a:cxn ang="0">
                  <a:pos x="105" y="160"/>
                </a:cxn>
                <a:cxn ang="0">
                  <a:pos x="197" y="96"/>
                </a:cxn>
                <a:cxn ang="0">
                  <a:pos x="204" y="100"/>
                </a:cxn>
                <a:cxn ang="0">
                  <a:pos x="221" y="105"/>
                </a:cxn>
                <a:cxn ang="0">
                  <a:pos x="230" y="107"/>
                </a:cxn>
                <a:cxn ang="0">
                  <a:pos x="250" y="102"/>
                </a:cxn>
                <a:cxn ang="0">
                  <a:pos x="266" y="91"/>
                </a:cxn>
                <a:cxn ang="0">
                  <a:pos x="277" y="75"/>
                </a:cxn>
                <a:cxn ang="0">
                  <a:pos x="282" y="53"/>
                </a:cxn>
                <a:cxn ang="0">
                  <a:pos x="281" y="44"/>
                </a:cxn>
                <a:cxn ang="0">
                  <a:pos x="273" y="24"/>
                </a:cxn>
                <a:cxn ang="0">
                  <a:pos x="259" y="9"/>
                </a:cxn>
                <a:cxn ang="0">
                  <a:pos x="239" y="2"/>
                </a:cxn>
                <a:cxn ang="0">
                  <a:pos x="230" y="0"/>
                </a:cxn>
                <a:cxn ang="0">
                  <a:pos x="208" y="4"/>
                </a:cxn>
                <a:cxn ang="0">
                  <a:pos x="192" y="17"/>
                </a:cxn>
                <a:cxn ang="0">
                  <a:pos x="181" y="33"/>
                </a:cxn>
                <a:cxn ang="0">
                  <a:pos x="175" y="53"/>
                </a:cxn>
                <a:cxn ang="0">
                  <a:pos x="177" y="62"/>
                </a:cxn>
                <a:cxn ang="0">
                  <a:pos x="85" y="118"/>
                </a:cxn>
                <a:cxn ang="0">
                  <a:pos x="68" y="109"/>
                </a:cxn>
                <a:cxn ang="0">
                  <a:pos x="52" y="107"/>
                </a:cxn>
                <a:cxn ang="0">
                  <a:pos x="41" y="107"/>
                </a:cxn>
                <a:cxn ang="0">
                  <a:pos x="23" y="116"/>
                </a:cxn>
                <a:cxn ang="0">
                  <a:pos x="9" y="131"/>
                </a:cxn>
                <a:cxn ang="0">
                  <a:pos x="0" y="149"/>
                </a:cxn>
                <a:cxn ang="0">
                  <a:pos x="0" y="160"/>
                </a:cxn>
                <a:cxn ang="0">
                  <a:pos x="3" y="180"/>
                </a:cxn>
                <a:cxn ang="0">
                  <a:pos x="14" y="198"/>
                </a:cxn>
                <a:cxn ang="0">
                  <a:pos x="30" y="209"/>
                </a:cxn>
                <a:cxn ang="0">
                  <a:pos x="52" y="212"/>
                </a:cxn>
                <a:cxn ang="0">
                  <a:pos x="61" y="212"/>
                </a:cxn>
                <a:cxn ang="0">
                  <a:pos x="78" y="207"/>
                </a:cxn>
                <a:cxn ang="0">
                  <a:pos x="177" y="258"/>
                </a:cxn>
                <a:cxn ang="0">
                  <a:pos x="175" y="267"/>
                </a:cxn>
                <a:cxn ang="0">
                  <a:pos x="177" y="278"/>
                </a:cxn>
                <a:cxn ang="0">
                  <a:pos x="184" y="296"/>
                </a:cxn>
                <a:cxn ang="0">
                  <a:pos x="199" y="310"/>
                </a:cxn>
                <a:cxn ang="0">
                  <a:pos x="219" y="318"/>
                </a:cxn>
                <a:cxn ang="0">
                  <a:pos x="230" y="319"/>
                </a:cxn>
                <a:cxn ang="0">
                  <a:pos x="250" y="316"/>
                </a:cxn>
                <a:cxn ang="0">
                  <a:pos x="266" y="303"/>
                </a:cxn>
                <a:cxn ang="0">
                  <a:pos x="277" y="287"/>
                </a:cxn>
                <a:cxn ang="0">
                  <a:pos x="282" y="267"/>
                </a:cxn>
                <a:cxn ang="0">
                  <a:pos x="281" y="256"/>
                </a:cxn>
                <a:cxn ang="0">
                  <a:pos x="273" y="236"/>
                </a:cxn>
                <a:cxn ang="0">
                  <a:pos x="259" y="221"/>
                </a:cxn>
                <a:cxn ang="0">
                  <a:pos x="239" y="214"/>
                </a:cxn>
                <a:cxn ang="0">
                  <a:pos x="230" y="212"/>
                </a:cxn>
              </a:cxnLst>
              <a:rect l="0" t="0" r="r" b="b"/>
              <a:pathLst>
                <a:path w="282" h="319">
                  <a:moveTo>
                    <a:pt x="230" y="212"/>
                  </a:moveTo>
                  <a:lnTo>
                    <a:pt x="230" y="212"/>
                  </a:lnTo>
                  <a:lnTo>
                    <a:pt x="221" y="214"/>
                  </a:lnTo>
                  <a:lnTo>
                    <a:pt x="212" y="216"/>
                  </a:lnTo>
                  <a:lnTo>
                    <a:pt x="204" y="220"/>
                  </a:lnTo>
                  <a:lnTo>
                    <a:pt x="197" y="223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5" y="151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204" y="100"/>
                  </a:lnTo>
                  <a:lnTo>
                    <a:pt x="212" y="104"/>
                  </a:lnTo>
                  <a:lnTo>
                    <a:pt x="221" y="105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9" y="105"/>
                  </a:lnTo>
                  <a:lnTo>
                    <a:pt x="250" y="102"/>
                  </a:lnTo>
                  <a:lnTo>
                    <a:pt x="259" y="98"/>
                  </a:lnTo>
                  <a:lnTo>
                    <a:pt x="266" y="91"/>
                  </a:lnTo>
                  <a:lnTo>
                    <a:pt x="273" y="84"/>
                  </a:lnTo>
                  <a:lnTo>
                    <a:pt x="277" y="75"/>
                  </a:lnTo>
                  <a:lnTo>
                    <a:pt x="281" y="64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281" y="44"/>
                  </a:lnTo>
                  <a:lnTo>
                    <a:pt x="277" y="33"/>
                  </a:lnTo>
                  <a:lnTo>
                    <a:pt x="273" y="24"/>
                  </a:lnTo>
                  <a:lnTo>
                    <a:pt x="266" y="17"/>
                  </a:lnTo>
                  <a:lnTo>
                    <a:pt x="259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9" y="2"/>
                  </a:lnTo>
                  <a:lnTo>
                    <a:pt x="208" y="4"/>
                  </a:lnTo>
                  <a:lnTo>
                    <a:pt x="199" y="9"/>
                  </a:lnTo>
                  <a:lnTo>
                    <a:pt x="192" y="17"/>
                  </a:lnTo>
                  <a:lnTo>
                    <a:pt x="184" y="24"/>
                  </a:lnTo>
                  <a:lnTo>
                    <a:pt x="181" y="33"/>
                  </a:lnTo>
                  <a:lnTo>
                    <a:pt x="177" y="44"/>
                  </a:lnTo>
                  <a:lnTo>
                    <a:pt x="175" y="53"/>
                  </a:lnTo>
                  <a:lnTo>
                    <a:pt x="175" y="53"/>
                  </a:lnTo>
                  <a:lnTo>
                    <a:pt x="177" y="62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78" y="113"/>
                  </a:lnTo>
                  <a:lnTo>
                    <a:pt x="68" y="109"/>
                  </a:lnTo>
                  <a:lnTo>
                    <a:pt x="61" y="107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1" y="107"/>
                  </a:lnTo>
                  <a:lnTo>
                    <a:pt x="30" y="111"/>
                  </a:lnTo>
                  <a:lnTo>
                    <a:pt x="23" y="116"/>
                  </a:lnTo>
                  <a:lnTo>
                    <a:pt x="14" y="122"/>
                  </a:lnTo>
                  <a:lnTo>
                    <a:pt x="9" y="13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1"/>
                  </a:lnTo>
                  <a:lnTo>
                    <a:pt x="3" y="180"/>
                  </a:lnTo>
                  <a:lnTo>
                    <a:pt x="9" y="189"/>
                  </a:lnTo>
                  <a:lnTo>
                    <a:pt x="14" y="198"/>
                  </a:lnTo>
                  <a:lnTo>
                    <a:pt x="23" y="203"/>
                  </a:lnTo>
                  <a:lnTo>
                    <a:pt x="30" y="209"/>
                  </a:lnTo>
                  <a:lnTo>
                    <a:pt x="41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61" y="212"/>
                  </a:lnTo>
                  <a:lnTo>
                    <a:pt x="68" y="211"/>
                  </a:lnTo>
                  <a:lnTo>
                    <a:pt x="78" y="207"/>
                  </a:lnTo>
                  <a:lnTo>
                    <a:pt x="85" y="202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5" y="267"/>
                  </a:lnTo>
                  <a:lnTo>
                    <a:pt x="175" y="267"/>
                  </a:lnTo>
                  <a:lnTo>
                    <a:pt x="177" y="278"/>
                  </a:lnTo>
                  <a:lnTo>
                    <a:pt x="181" y="287"/>
                  </a:lnTo>
                  <a:lnTo>
                    <a:pt x="184" y="296"/>
                  </a:lnTo>
                  <a:lnTo>
                    <a:pt x="192" y="303"/>
                  </a:lnTo>
                  <a:lnTo>
                    <a:pt x="199" y="310"/>
                  </a:lnTo>
                  <a:lnTo>
                    <a:pt x="208" y="316"/>
                  </a:lnTo>
                  <a:lnTo>
                    <a:pt x="219" y="318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9" y="318"/>
                  </a:lnTo>
                  <a:lnTo>
                    <a:pt x="250" y="316"/>
                  </a:lnTo>
                  <a:lnTo>
                    <a:pt x="259" y="310"/>
                  </a:lnTo>
                  <a:lnTo>
                    <a:pt x="266" y="303"/>
                  </a:lnTo>
                  <a:lnTo>
                    <a:pt x="273" y="296"/>
                  </a:lnTo>
                  <a:lnTo>
                    <a:pt x="277" y="287"/>
                  </a:lnTo>
                  <a:lnTo>
                    <a:pt x="281" y="278"/>
                  </a:lnTo>
                  <a:lnTo>
                    <a:pt x="282" y="267"/>
                  </a:lnTo>
                  <a:lnTo>
                    <a:pt x="282" y="267"/>
                  </a:lnTo>
                  <a:lnTo>
                    <a:pt x="281" y="256"/>
                  </a:lnTo>
                  <a:lnTo>
                    <a:pt x="277" y="245"/>
                  </a:lnTo>
                  <a:lnTo>
                    <a:pt x="273" y="236"/>
                  </a:lnTo>
                  <a:lnTo>
                    <a:pt x="266" y="229"/>
                  </a:lnTo>
                  <a:lnTo>
                    <a:pt x="259" y="221"/>
                  </a:lnTo>
                  <a:lnTo>
                    <a:pt x="250" y="218"/>
                  </a:lnTo>
                  <a:lnTo>
                    <a:pt x="239" y="214"/>
                  </a:lnTo>
                  <a:lnTo>
                    <a:pt x="230" y="212"/>
                  </a:lnTo>
                  <a:lnTo>
                    <a:pt x="230" y="2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867">
                <a:solidFill>
                  <a:schemeClr val="bg1"/>
                </a:solidFill>
              </a:endParaRPr>
            </a:p>
          </p:txBody>
        </p:sp>
      </p:grpSp>
      <p:sp>
        <p:nvSpPr>
          <p:cNvPr id="30" name="Oval 18"/>
          <p:cNvSpPr/>
          <p:nvPr/>
        </p:nvSpPr>
        <p:spPr>
          <a:xfrm>
            <a:off x="8540850" y="5330725"/>
            <a:ext cx="317440" cy="317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>
              <a:solidFill>
                <a:schemeClr val="bg1"/>
              </a:solidFill>
            </a:endParaRPr>
          </a:p>
        </p:txBody>
      </p:sp>
      <p:cxnSp>
        <p:nvCxnSpPr>
          <p:cNvPr id="31" name="Straight Connector 24"/>
          <p:cNvCxnSpPr/>
          <p:nvPr/>
        </p:nvCxnSpPr>
        <p:spPr>
          <a:xfrm flipH="1">
            <a:off x="8698286" y="3522121"/>
            <a:ext cx="8567" cy="180807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4"/>
          <p:cNvGrpSpPr/>
          <p:nvPr/>
        </p:nvGrpSpPr>
        <p:grpSpPr>
          <a:xfrm>
            <a:off x="8379421" y="2449379"/>
            <a:ext cx="637729" cy="637729"/>
            <a:chOff x="6650083" y="2444065"/>
            <a:chExt cx="418280" cy="418280"/>
          </a:xfrm>
        </p:grpSpPr>
        <p:sp>
          <p:nvSpPr>
            <p:cNvPr id="36" name="Teardrop 21"/>
            <p:cNvSpPr/>
            <p:nvPr/>
          </p:nvSpPr>
          <p:spPr>
            <a:xfrm rot="8100000">
              <a:off x="6650083" y="2444065"/>
              <a:ext cx="418280" cy="418280"/>
            </a:xfrm>
            <a:prstGeom prst="teardrop">
              <a:avLst>
                <a:gd name="adj" fmla="val 131619"/>
              </a:avLst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dirty="0">
                <a:solidFill>
                  <a:schemeClr val="bg1"/>
                </a:solidFill>
              </a:endParaRPr>
            </a:p>
          </p:txBody>
        </p:sp>
        <p:grpSp>
          <p:nvGrpSpPr>
            <p:cNvPr id="37" name="Group 58"/>
            <p:cNvGrpSpPr/>
            <p:nvPr/>
          </p:nvGrpSpPr>
          <p:grpSpPr>
            <a:xfrm>
              <a:off x="6760454" y="2563811"/>
              <a:ext cx="188740" cy="250826"/>
              <a:chOff x="8429652" y="3143254"/>
              <a:chExt cx="241300" cy="320675"/>
            </a:xfrm>
            <a:solidFill>
              <a:schemeClr val="bg1"/>
            </a:solidFill>
          </p:grpSpPr>
          <p:sp>
            <p:nvSpPr>
              <p:cNvPr id="38" name="Freeform 108"/>
              <p:cNvSpPr>
                <a:spLocks noEditPoints="1"/>
              </p:cNvSpPr>
              <p:nvPr/>
            </p:nvSpPr>
            <p:spPr bwMode="auto">
              <a:xfrm>
                <a:off x="8429652" y="3143254"/>
                <a:ext cx="241300" cy="320675"/>
              </a:xfrm>
              <a:custGeom>
                <a:avLst/>
                <a:gdLst/>
                <a:ahLst/>
                <a:cxnLst>
                  <a:cxn ang="0">
                    <a:pos x="136" y="2"/>
                  </a:cxn>
                  <a:cxn ang="0">
                    <a:pos x="92" y="13"/>
                  </a:cxn>
                  <a:cxn ang="0">
                    <a:pos x="56" y="35"/>
                  </a:cxn>
                  <a:cxn ang="0">
                    <a:pos x="25" y="67"/>
                  </a:cxn>
                  <a:cxn ang="0">
                    <a:pos x="7" y="107"/>
                  </a:cxn>
                  <a:cxn ang="0">
                    <a:pos x="0" y="153"/>
                  </a:cxn>
                  <a:cxn ang="0">
                    <a:pos x="5" y="187"/>
                  </a:cxn>
                  <a:cxn ang="0">
                    <a:pos x="25" y="236"/>
                  </a:cxn>
                  <a:cxn ang="0">
                    <a:pos x="63" y="274"/>
                  </a:cxn>
                  <a:cxn ang="0">
                    <a:pos x="69" y="278"/>
                  </a:cxn>
                  <a:cxn ang="0">
                    <a:pos x="76" y="301"/>
                  </a:cxn>
                  <a:cxn ang="0">
                    <a:pos x="76" y="354"/>
                  </a:cxn>
                  <a:cxn ang="0">
                    <a:pos x="83" y="372"/>
                  </a:cxn>
                  <a:cxn ang="0">
                    <a:pos x="140" y="401"/>
                  </a:cxn>
                  <a:cxn ang="0">
                    <a:pos x="150" y="405"/>
                  </a:cxn>
                  <a:cxn ang="0">
                    <a:pos x="214" y="376"/>
                  </a:cxn>
                  <a:cxn ang="0">
                    <a:pos x="225" y="367"/>
                  </a:cxn>
                  <a:cxn ang="0">
                    <a:pos x="228" y="303"/>
                  </a:cxn>
                  <a:cxn ang="0">
                    <a:pos x="230" y="289"/>
                  </a:cxn>
                  <a:cxn ang="0">
                    <a:pos x="243" y="270"/>
                  </a:cxn>
                  <a:cxn ang="0">
                    <a:pos x="261" y="256"/>
                  </a:cxn>
                  <a:cxn ang="0">
                    <a:pos x="288" y="216"/>
                  </a:cxn>
                  <a:cxn ang="0">
                    <a:pos x="301" y="169"/>
                  </a:cxn>
                  <a:cxn ang="0">
                    <a:pos x="301" y="136"/>
                  </a:cxn>
                  <a:cxn ang="0">
                    <a:pos x="290" y="93"/>
                  </a:cxn>
                  <a:cxn ang="0">
                    <a:pos x="268" y="57"/>
                  </a:cxn>
                  <a:cxn ang="0">
                    <a:pos x="236" y="28"/>
                  </a:cxn>
                  <a:cxn ang="0">
                    <a:pos x="196" y="8"/>
                  </a:cxn>
                  <a:cxn ang="0">
                    <a:pos x="150" y="0"/>
                  </a:cxn>
                  <a:cxn ang="0">
                    <a:pos x="100" y="354"/>
                  </a:cxn>
                  <a:cxn ang="0">
                    <a:pos x="203" y="303"/>
                  </a:cxn>
                  <a:cxn ang="0">
                    <a:pos x="100" y="303"/>
                  </a:cxn>
                  <a:cxn ang="0">
                    <a:pos x="203" y="303"/>
                  </a:cxn>
                  <a:cxn ang="0">
                    <a:pos x="230" y="249"/>
                  </a:cxn>
                  <a:cxn ang="0">
                    <a:pos x="210" y="270"/>
                  </a:cxn>
                  <a:cxn ang="0">
                    <a:pos x="96" y="278"/>
                  </a:cxn>
                  <a:cxn ang="0">
                    <a:pos x="85" y="260"/>
                  </a:cxn>
                  <a:cxn ang="0">
                    <a:pos x="67" y="245"/>
                  </a:cxn>
                  <a:cxn ang="0">
                    <a:pos x="40" y="211"/>
                  </a:cxn>
                  <a:cxn ang="0">
                    <a:pos x="27" y="167"/>
                  </a:cxn>
                  <a:cxn ang="0">
                    <a:pos x="25" y="140"/>
                  </a:cxn>
                  <a:cxn ang="0">
                    <a:pos x="36" y="104"/>
                  </a:cxn>
                  <a:cxn ang="0">
                    <a:pos x="54" y="71"/>
                  </a:cxn>
                  <a:cxn ang="0">
                    <a:pos x="82" y="47"/>
                  </a:cxn>
                  <a:cxn ang="0">
                    <a:pos x="114" y="31"/>
                  </a:cxn>
                  <a:cxn ang="0">
                    <a:pos x="150" y="26"/>
                  </a:cxn>
                  <a:cxn ang="0">
                    <a:pos x="176" y="29"/>
                  </a:cxn>
                  <a:cxn ang="0">
                    <a:pos x="212" y="42"/>
                  </a:cxn>
                  <a:cxn ang="0">
                    <a:pos x="239" y="64"/>
                  </a:cxn>
                  <a:cxn ang="0">
                    <a:pos x="261" y="93"/>
                  </a:cxn>
                  <a:cxn ang="0">
                    <a:pos x="274" y="127"/>
                  </a:cxn>
                  <a:cxn ang="0">
                    <a:pos x="277" y="153"/>
                  </a:cxn>
                  <a:cxn ang="0">
                    <a:pos x="270" y="192"/>
                  </a:cxn>
                  <a:cxn ang="0">
                    <a:pos x="250" y="229"/>
                  </a:cxn>
                  <a:cxn ang="0">
                    <a:pos x="232" y="249"/>
                  </a:cxn>
                </a:cxnLst>
                <a:rect l="0" t="0" r="r" b="b"/>
                <a:pathLst>
                  <a:path w="303" h="405">
                    <a:moveTo>
                      <a:pt x="150" y="0"/>
                    </a:moveTo>
                    <a:lnTo>
                      <a:pt x="150" y="0"/>
                    </a:lnTo>
                    <a:lnTo>
                      <a:pt x="136" y="2"/>
                    </a:lnTo>
                    <a:lnTo>
                      <a:pt x="121" y="4"/>
                    </a:lnTo>
                    <a:lnTo>
                      <a:pt x="107" y="8"/>
                    </a:lnTo>
                    <a:lnTo>
                      <a:pt x="92" y="13"/>
                    </a:lnTo>
                    <a:lnTo>
                      <a:pt x="80" y="18"/>
                    </a:lnTo>
                    <a:lnTo>
                      <a:pt x="67" y="28"/>
                    </a:lnTo>
                    <a:lnTo>
                      <a:pt x="56" y="35"/>
                    </a:lnTo>
                    <a:lnTo>
                      <a:pt x="45" y="46"/>
                    </a:lnTo>
                    <a:lnTo>
                      <a:pt x="34" y="57"/>
                    </a:lnTo>
                    <a:lnTo>
                      <a:pt x="25" y="67"/>
                    </a:lnTo>
                    <a:lnTo>
                      <a:pt x="18" y="80"/>
                    </a:lnTo>
                    <a:lnTo>
                      <a:pt x="13" y="93"/>
                    </a:lnTo>
                    <a:lnTo>
                      <a:pt x="7" y="107"/>
                    </a:lnTo>
                    <a:lnTo>
                      <a:pt x="4" y="122"/>
                    </a:lnTo>
                    <a:lnTo>
                      <a:pt x="2" y="136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2" y="171"/>
                    </a:lnTo>
                    <a:lnTo>
                      <a:pt x="5" y="187"/>
                    </a:lnTo>
                    <a:lnTo>
                      <a:pt x="9" y="205"/>
                    </a:lnTo>
                    <a:lnTo>
                      <a:pt x="16" y="221"/>
                    </a:lnTo>
                    <a:lnTo>
                      <a:pt x="25" y="236"/>
                    </a:lnTo>
                    <a:lnTo>
                      <a:pt x="36" y="251"/>
                    </a:lnTo>
                    <a:lnTo>
                      <a:pt x="49" y="263"/>
                    </a:lnTo>
                    <a:lnTo>
                      <a:pt x="63" y="274"/>
                    </a:lnTo>
                    <a:lnTo>
                      <a:pt x="65" y="276"/>
                    </a:lnTo>
                    <a:lnTo>
                      <a:pt x="65" y="276"/>
                    </a:lnTo>
                    <a:lnTo>
                      <a:pt x="69" y="278"/>
                    </a:lnTo>
                    <a:lnTo>
                      <a:pt x="71" y="281"/>
                    </a:lnTo>
                    <a:lnTo>
                      <a:pt x="74" y="290"/>
                    </a:lnTo>
                    <a:lnTo>
                      <a:pt x="76" y="301"/>
                    </a:lnTo>
                    <a:lnTo>
                      <a:pt x="76" y="303"/>
                    </a:lnTo>
                    <a:lnTo>
                      <a:pt x="76" y="354"/>
                    </a:lnTo>
                    <a:lnTo>
                      <a:pt x="76" y="354"/>
                    </a:lnTo>
                    <a:lnTo>
                      <a:pt x="76" y="359"/>
                    </a:lnTo>
                    <a:lnTo>
                      <a:pt x="80" y="367"/>
                    </a:lnTo>
                    <a:lnTo>
                      <a:pt x="83" y="372"/>
                    </a:lnTo>
                    <a:lnTo>
                      <a:pt x="89" y="376"/>
                    </a:lnTo>
                    <a:lnTo>
                      <a:pt x="140" y="401"/>
                    </a:lnTo>
                    <a:lnTo>
                      <a:pt x="140" y="401"/>
                    </a:lnTo>
                    <a:lnTo>
                      <a:pt x="145" y="403"/>
                    </a:lnTo>
                    <a:lnTo>
                      <a:pt x="150" y="405"/>
                    </a:lnTo>
                    <a:lnTo>
                      <a:pt x="150" y="405"/>
                    </a:lnTo>
                    <a:lnTo>
                      <a:pt x="158" y="403"/>
                    </a:lnTo>
                    <a:lnTo>
                      <a:pt x="163" y="401"/>
                    </a:lnTo>
                    <a:lnTo>
                      <a:pt x="214" y="376"/>
                    </a:lnTo>
                    <a:lnTo>
                      <a:pt x="214" y="376"/>
                    </a:lnTo>
                    <a:lnTo>
                      <a:pt x="219" y="372"/>
                    </a:lnTo>
                    <a:lnTo>
                      <a:pt x="225" y="367"/>
                    </a:lnTo>
                    <a:lnTo>
                      <a:pt x="227" y="359"/>
                    </a:lnTo>
                    <a:lnTo>
                      <a:pt x="228" y="354"/>
                    </a:lnTo>
                    <a:lnTo>
                      <a:pt x="228" y="303"/>
                    </a:lnTo>
                    <a:lnTo>
                      <a:pt x="228" y="303"/>
                    </a:lnTo>
                    <a:lnTo>
                      <a:pt x="228" y="296"/>
                    </a:lnTo>
                    <a:lnTo>
                      <a:pt x="230" y="289"/>
                    </a:lnTo>
                    <a:lnTo>
                      <a:pt x="236" y="278"/>
                    </a:lnTo>
                    <a:lnTo>
                      <a:pt x="241" y="272"/>
                    </a:lnTo>
                    <a:lnTo>
                      <a:pt x="243" y="270"/>
                    </a:lnTo>
                    <a:lnTo>
                      <a:pt x="248" y="267"/>
                    </a:lnTo>
                    <a:lnTo>
                      <a:pt x="248" y="267"/>
                    </a:lnTo>
                    <a:lnTo>
                      <a:pt x="261" y="256"/>
                    </a:lnTo>
                    <a:lnTo>
                      <a:pt x="272" y="243"/>
                    </a:lnTo>
                    <a:lnTo>
                      <a:pt x="281" y="231"/>
                    </a:lnTo>
                    <a:lnTo>
                      <a:pt x="288" y="216"/>
                    </a:lnTo>
                    <a:lnTo>
                      <a:pt x="294" y="200"/>
                    </a:lnTo>
                    <a:lnTo>
                      <a:pt x="299" y="185"/>
                    </a:lnTo>
                    <a:lnTo>
                      <a:pt x="301" y="169"/>
                    </a:lnTo>
                    <a:lnTo>
                      <a:pt x="303" y="153"/>
                    </a:lnTo>
                    <a:lnTo>
                      <a:pt x="303" y="153"/>
                    </a:lnTo>
                    <a:lnTo>
                      <a:pt x="301" y="136"/>
                    </a:lnTo>
                    <a:lnTo>
                      <a:pt x="299" y="122"/>
                    </a:lnTo>
                    <a:lnTo>
                      <a:pt x="295" y="107"/>
                    </a:lnTo>
                    <a:lnTo>
                      <a:pt x="290" y="93"/>
                    </a:lnTo>
                    <a:lnTo>
                      <a:pt x="285" y="80"/>
                    </a:lnTo>
                    <a:lnTo>
                      <a:pt x="275" y="67"/>
                    </a:lnTo>
                    <a:lnTo>
                      <a:pt x="268" y="57"/>
                    </a:lnTo>
                    <a:lnTo>
                      <a:pt x="257" y="46"/>
                    </a:lnTo>
                    <a:lnTo>
                      <a:pt x="246" y="35"/>
                    </a:lnTo>
                    <a:lnTo>
                      <a:pt x="236" y="28"/>
                    </a:lnTo>
                    <a:lnTo>
                      <a:pt x="223" y="18"/>
                    </a:lnTo>
                    <a:lnTo>
                      <a:pt x="210" y="13"/>
                    </a:lnTo>
                    <a:lnTo>
                      <a:pt x="196" y="8"/>
                    </a:lnTo>
                    <a:lnTo>
                      <a:pt x="181" y="4"/>
                    </a:lnTo>
                    <a:lnTo>
                      <a:pt x="167" y="2"/>
                    </a:lnTo>
                    <a:lnTo>
                      <a:pt x="150" y="0"/>
                    </a:lnTo>
                    <a:lnTo>
                      <a:pt x="150" y="0"/>
                    </a:lnTo>
                    <a:close/>
                    <a:moveTo>
                      <a:pt x="150" y="379"/>
                    </a:moveTo>
                    <a:lnTo>
                      <a:pt x="100" y="354"/>
                    </a:lnTo>
                    <a:lnTo>
                      <a:pt x="203" y="354"/>
                    </a:lnTo>
                    <a:lnTo>
                      <a:pt x="150" y="379"/>
                    </a:lnTo>
                    <a:close/>
                    <a:moveTo>
                      <a:pt x="203" y="303"/>
                    </a:moveTo>
                    <a:lnTo>
                      <a:pt x="203" y="328"/>
                    </a:lnTo>
                    <a:lnTo>
                      <a:pt x="100" y="328"/>
                    </a:lnTo>
                    <a:lnTo>
                      <a:pt x="100" y="303"/>
                    </a:lnTo>
                    <a:lnTo>
                      <a:pt x="100" y="303"/>
                    </a:lnTo>
                    <a:lnTo>
                      <a:pt x="203" y="303"/>
                    </a:lnTo>
                    <a:lnTo>
                      <a:pt x="203" y="303"/>
                    </a:lnTo>
                    <a:close/>
                    <a:moveTo>
                      <a:pt x="232" y="249"/>
                    </a:moveTo>
                    <a:lnTo>
                      <a:pt x="232" y="249"/>
                    </a:lnTo>
                    <a:lnTo>
                      <a:pt x="230" y="249"/>
                    </a:lnTo>
                    <a:lnTo>
                      <a:pt x="223" y="254"/>
                    </a:lnTo>
                    <a:lnTo>
                      <a:pt x="214" y="263"/>
                    </a:lnTo>
                    <a:lnTo>
                      <a:pt x="210" y="270"/>
                    </a:lnTo>
                    <a:lnTo>
                      <a:pt x="207" y="278"/>
                    </a:lnTo>
                    <a:lnTo>
                      <a:pt x="96" y="278"/>
                    </a:lnTo>
                    <a:lnTo>
                      <a:pt x="96" y="278"/>
                    </a:lnTo>
                    <a:lnTo>
                      <a:pt x="94" y="270"/>
                    </a:lnTo>
                    <a:lnTo>
                      <a:pt x="91" y="265"/>
                    </a:lnTo>
                    <a:lnTo>
                      <a:pt x="85" y="260"/>
                    </a:lnTo>
                    <a:lnTo>
                      <a:pt x="78" y="254"/>
                    </a:lnTo>
                    <a:lnTo>
                      <a:pt x="78" y="254"/>
                    </a:lnTo>
                    <a:lnTo>
                      <a:pt x="67" y="245"/>
                    </a:lnTo>
                    <a:lnTo>
                      <a:pt x="56" y="234"/>
                    </a:lnTo>
                    <a:lnTo>
                      <a:pt x="47" y="223"/>
                    </a:lnTo>
                    <a:lnTo>
                      <a:pt x="40" y="211"/>
                    </a:lnTo>
                    <a:lnTo>
                      <a:pt x="34" y="196"/>
                    </a:lnTo>
                    <a:lnTo>
                      <a:pt x="29" y="182"/>
                    </a:lnTo>
                    <a:lnTo>
                      <a:pt x="27" y="167"/>
                    </a:lnTo>
                    <a:lnTo>
                      <a:pt x="25" y="153"/>
                    </a:lnTo>
                    <a:lnTo>
                      <a:pt x="25" y="153"/>
                    </a:lnTo>
                    <a:lnTo>
                      <a:pt x="25" y="140"/>
                    </a:lnTo>
                    <a:lnTo>
                      <a:pt x="27" y="127"/>
                    </a:lnTo>
                    <a:lnTo>
                      <a:pt x="31" y="115"/>
                    </a:lnTo>
                    <a:lnTo>
                      <a:pt x="36" y="104"/>
                    </a:lnTo>
                    <a:lnTo>
                      <a:pt x="40" y="93"/>
                    </a:lnTo>
                    <a:lnTo>
                      <a:pt x="47" y="82"/>
                    </a:lnTo>
                    <a:lnTo>
                      <a:pt x="54" y="71"/>
                    </a:lnTo>
                    <a:lnTo>
                      <a:pt x="62" y="64"/>
                    </a:lnTo>
                    <a:lnTo>
                      <a:pt x="71" y="55"/>
                    </a:lnTo>
                    <a:lnTo>
                      <a:pt x="82" y="47"/>
                    </a:lnTo>
                    <a:lnTo>
                      <a:pt x="91" y="42"/>
                    </a:lnTo>
                    <a:lnTo>
                      <a:pt x="101" y="37"/>
                    </a:lnTo>
                    <a:lnTo>
                      <a:pt x="114" y="31"/>
                    </a:lnTo>
                    <a:lnTo>
                      <a:pt x="125" y="29"/>
                    </a:lnTo>
                    <a:lnTo>
                      <a:pt x="138" y="28"/>
                    </a:lnTo>
                    <a:lnTo>
                      <a:pt x="150" y="26"/>
                    </a:lnTo>
                    <a:lnTo>
                      <a:pt x="150" y="26"/>
                    </a:lnTo>
                    <a:lnTo>
                      <a:pt x="165" y="28"/>
                    </a:lnTo>
                    <a:lnTo>
                      <a:pt x="176" y="29"/>
                    </a:lnTo>
                    <a:lnTo>
                      <a:pt x="188" y="31"/>
                    </a:lnTo>
                    <a:lnTo>
                      <a:pt x="199" y="37"/>
                    </a:lnTo>
                    <a:lnTo>
                      <a:pt x="212" y="42"/>
                    </a:lnTo>
                    <a:lnTo>
                      <a:pt x="221" y="47"/>
                    </a:lnTo>
                    <a:lnTo>
                      <a:pt x="232" y="55"/>
                    </a:lnTo>
                    <a:lnTo>
                      <a:pt x="239" y="64"/>
                    </a:lnTo>
                    <a:lnTo>
                      <a:pt x="248" y="71"/>
                    </a:lnTo>
                    <a:lnTo>
                      <a:pt x="256" y="82"/>
                    </a:lnTo>
                    <a:lnTo>
                      <a:pt x="261" y="93"/>
                    </a:lnTo>
                    <a:lnTo>
                      <a:pt x="266" y="104"/>
                    </a:lnTo>
                    <a:lnTo>
                      <a:pt x="272" y="115"/>
                    </a:lnTo>
                    <a:lnTo>
                      <a:pt x="274" y="127"/>
                    </a:lnTo>
                    <a:lnTo>
                      <a:pt x="275" y="140"/>
                    </a:lnTo>
                    <a:lnTo>
                      <a:pt x="277" y="153"/>
                    </a:lnTo>
                    <a:lnTo>
                      <a:pt x="277" y="153"/>
                    </a:lnTo>
                    <a:lnTo>
                      <a:pt x="275" y="165"/>
                    </a:lnTo>
                    <a:lnTo>
                      <a:pt x="274" y="180"/>
                    </a:lnTo>
                    <a:lnTo>
                      <a:pt x="270" y="192"/>
                    </a:lnTo>
                    <a:lnTo>
                      <a:pt x="265" y="205"/>
                    </a:lnTo>
                    <a:lnTo>
                      <a:pt x="259" y="218"/>
                    </a:lnTo>
                    <a:lnTo>
                      <a:pt x="250" y="229"/>
                    </a:lnTo>
                    <a:lnTo>
                      <a:pt x="243" y="240"/>
                    </a:lnTo>
                    <a:lnTo>
                      <a:pt x="232" y="249"/>
                    </a:lnTo>
                    <a:lnTo>
                      <a:pt x="232" y="2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67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Freeform 109"/>
              <p:cNvSpPr>
                <a:spLocks/>
              </p:cNvSpPr>
              <p:nvPr/>
            </p:nvSpPr>
            <p:spPr bwMode="auto">
              <a:xfrm>
                <a:off x="8550302" y="3184529"/>
                <a:ext cx="79375" cy="79375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13" y="0"/>
                  </a:cxn>
                  <a:cxn ang="0">
                    <a:pos x="9" y="2"/>
                  </a:cxn>
                  <a:cxn ang="0">
                    <a:pos x="4" y="4"/>
                  </a:cxn>
                  <a:cxn ang="0">
                    <a:pos x="2" y="7"/>
                  </a:cxn>
                  <a:cxn ang="0">
                    <a:pos x="0" y="13"/>
                  </a:cxn>
                  <a:cxn ang="0">
                    <a:pos x="0" y="13"/>
                  </a:cxn>
                  <a:cxn ang="0">
                    <a:pos x="2" y="18"/>
                  </a:cxn>
                  <a:cxn ang="0">
                    <a:pos x="4" y="22"/>
                  </a:cxn>
                  <a:cxn ang="0">
                    <a:pos x="9" y="24"/>
                  </a:cxn>
                  <a:cxn ang="0">
                    <a:pos x="13" y="25"/>
                  </a:cxn>
                  <a:cxn ang="0">
                    <a:pos x="13" y="25"/>
                  </a:cxn>
                  <a:cxn ang="0">
                    <a:pos x="24" y="27"/>
                  </a:cxn>
                  <a:cxn ang="0">
                    <a:pos x="35" y="31"/>
                  </a:cxn>
                  <a:cxn ang="0">
                    <a:pos x="46" y="36"/>
                  </a:cxn>
                  <a:cxn ang="0">
                    <a:pos x="57" y="44"/>
                  </a:cxn>
                  <a:cxn ang="0">
                    <a:pos x="64" y="53"/>
                  </a:cxn>
                  <a:cxn ang="0">
                    <a:pos x="71" y="64"/>
                  </a:cxn>
                  <a:cxn ang="0">
                    <a:pos x="75" y="76"/>
                  </a:cxn>
                  <a:cxn ang="0">
                    <a:pos x="77" y="89"/>
                  </a:cxn>
                  <a:cxn ang="0">
                    <a:pos x="77" y="89"/>
                  </a:cxn>
                  <a:cxn ang="0">
                    <a:pos x="78" y="94"/>
                  </a:cxn>
                  <a:cxn ang="0">
                    <a:pos x="80" y="98"/>
                  </a:cxn>
                  <a:cxn ang="0">
                    <a:pos x="84" y="102"/>
                  </a:cxn>
                  <a:cxn ang="0">
                    <a:pos x="89" y="102"/>
                  </a:cxn>
                  <a:cxn ang="0">
                    <a:pos x="89" y="102"/>
                  </a:cxn>
                  <a:cxn ang="0">
                    <a:pos x="95" y="102"/>
                  </a:cxn>
                  <a:cxn ang="0">
                    <a:pos x="98" y="98"/>
                  </a:cxn>
                  <a:cxn ang="0">
                    <a:pos x="100" y="94"/>
                  </a:cxn>
                  <a:cxn ang="0">
                    <a:pos x="102" y="89"/>
                  </a:cxn>
                  <a:cxn ang="0">
                    <a:pos x="102" y="89"/>
                  </a:cxn>
                  <a:cxn ang="0">
                    <a:pos x="100" y="69"/>
                  </a:cxn>
                  <a:cxn ang="0">
                    <a:pos x="95" y="51"/>
                  </a:cxn>
                  <a:cxn ang="0">
                    <a:pos x="86" y="36"/>
                  </a:cxn>
                  <a:cxn ang="0">
                    <a:pos x="75" y="24"/>
                  </a:cxn>
                  <a:cxn ang="0">
                    <a:pos x="60" y="13"/>
                  </a:cxn>
                  <a:cxn ang="0">
                    <a:pos x="46" y="6"/>
                  </a:cxn>
                  <a:cxn ang="0">
                    <a:pos x="29" y="2"/>
                  </a:cxn>
                  <a:cxn ang="0">
                    <a:pos x="13" y="0"/>
                  </a:cxn>
                  <a:cxn ang="0">
                    <a:pos x="13" y="0"/>
                  </a:cxn>
                </a:cxnLst>
                <a:rect l="0" t="0" r="r" b="b"/>
                <a:pathLst>
                  <a:path w="102" h="102">
                    <a:moveTo>
                      <a:pt x="13" y="0"/>
                    </a:moveTo>
                    <a:lnTo>
                      <a:pt x="13" y="0"/>
                    </a:lnTo>
                    <a:lnTo>
                      <a:pt x="9" y="2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9" y="24"/>
                    </a:lnTo>
                    <a:lnTo>
                      <a:pt x="13" y="25"/>
                    </a:lnTo>
                    <a:lnTo>
                      <a:pt x="13" y="25"/>
                    </a:lnTo>
                    <a:lnTo>
                      <a:pt x="24" y="27"/>
                    </a:lnTo>
                    <a:lnTo>
                      <a:pt x="35" y="31"/>
                    </a:lnTo>
                    <a:lnTo>
                      <a:pt x="46" y="36"/>
                    </a:lnTo>
                    <a:lnTo>
                      <a:pt x="57" y="44"/>
                    </a:lnTo>
                    <a:lnTo>
                      <a:pt x="64" y="53"/>
                    </a:lnTo>
                    <a:lnTo>
                      <a:pt x="71" y="64"/>
                    </a:lnTo>
                    <a:lnTo>
                      <a:pt x="75" y="76"/>
                    </a:lnTo>
                    <a:lnTo>
                      <a:pt x="77" y="89"/>
                    </a:lnTo>
                    <a:lnTo>
                      <a:pt x="77" y="89"/>
                    </a:lnTo>
                    <a:lnTo>
                      <a:pt x="78" y="94"/>
                    </a:lnTo>
                    <a:lnTo>
                      <a:pt x="80" y="98"/>
                    </a:lnTo>
                    <a:lnTo>
                      <a:pt x="84" y="102"/>
                    </a:lnTo>
                    <a:lnTo>
                      <a:pt x="89" y="102"/>
                    </a:lnTo>
                    <a:lnTo>
                      <a:pt x="89" y="102"/>
                    </a:lnTo>
                    <a:lnTo>
                      <a:pt x="95" y="102"/>
                    </a:lnTo>
                    <a:lnTo>
                      <a:pt x="98" y="98"/>
                    </a:lnTo>
                    <a:lnTo>
                      <a:pt x="100" y="94"/>
                    </a:lnTo>
                    <a:lnTo>
                      <a:pt x="102" y="89"/>
                    </a:lnTo>
                    <a:lnTo>
                      <a:pt x="102" y="89"/>
                    </a:lnTo>
                    <a:lnTo>
                      <a:pt x="100" y="69"/>
                    </a:lnTo>
                    <a:lnTo>
                      <a:pt x="95" y="51"/>
                    </a:lnTo>
                    <a:lnTo>
                      <a:pt x="86" y="36"/>
                    </a:lnTo>
                    <a:lnTo>
                      <a:pt x="75" y="24"/>
                    </a:lnTo>
                    <a:lnTo>
                      <a:pt x="60" y="13"/>
                    </a:lnTo>
                    <a:lnTo>
                      <a:pt x="46" y="6"/>
                    </a:lnTo>
                    <a:lnTo>
                      <a:pt x="29" y="2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67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44" name="Straight Connector 7"/>
          <p:cNvCxnSpPr/>
          <p:nvPr/>
        </p:nvCxnSpPr>
        <p:spPr>
          <a:xfrm>
            <a:off x="668322" y="5479765"/>
            <a:ext cx="10753365" cy="23260"/>
          </a:xfrm>
          <a:prstGeom prst="line">
            <a:avLst/>
          </a:prstGeom>
          <a:ln w="12700" cap="flat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5076828" y="5804792"/>
            <a:ext cx="105165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67" dirty="0" smtClean="0">
                <a:solidFill>
                  <a:schemeClr val="bg1"/>
                </a:solidFill>
              </a:rPr>
              <a:t>stage3</a:t>
            </a:r>
            <a:endParaRPr lang="zh-CN" altLang="en-US" sz="1867" dirty="0">
              <a:solidFill>
                <a:schemeClr val="bg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181026" y="5843527"/>
            <a:ext cx="105165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67" dirty="0" smtClean="0">
                <a:solidFill>
                  <a:schemeClr val="bg1"/>
                </a:solidFill>
              </a:rPr>
              <a:t>stage4</a:t>
            </a:r>
            <a:endParaRPr lang="zh-CN" altLang="en-US" sz="1867" dirty="0">
              <a:solidFill>
                <a:schemeClr val="bg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577878" y="2775831"/>
            <a:ext cx="185524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accomplished a coarse-grained framework with basic functionalities</a:t>
            </a:r>
          </a:p>
        </p:txBody>
      </p:sp>
      <p:sp>
        <p:nvSpPr>
          <p:cNvPr id="54" name="矩形 53"/>
          <p:cNvSpPr/>
          <p:nvPr/>
        </p:nvSpPr>
        <p:spPr>
          <a:xfrm>
            <a:off x="9149229" y="3391203"/>
            <a:ext cx="18861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continuously added funny features  </a:t>
            </a:r>
            <a:r>
              <a:rPr lang="en-US" altLang="zh-CN" sz="2000" b="1">
                <a:solidFill>
                  <a:schemeClr val="bg1"/>
                </a:solidFill>
              </a:rPr>
              <a:t>and g</a:t>
            </a:r>
            <a:r>
              <a:rPr lang="en-US" altLang="zh-CN" sz="2000" b="1" smtClean="0">
                <a:solidFill>
                  <a:schemeClr val="bg1"/>
                </a:solidFill>
              </a:rPr>
              <a:t>radually </a:t>
            </a:r>
            <a:r>
              <a:rPr lang="en-US" altLang="zh-CN" sz="2000" b="1" dirty="0">
                <a:solidFill>
                  <a:schemeClr val="bg1"/>
                </a:solidFill>
              </a:rPr>
              <a:t>improve the function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134698" y="564676"/>
            <a:ext cx="6085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3600" b="1" smtClean="0">
                <a:solidFill>
                  <a:srgbClr val="FFFF99"/>
                </a:solidFill>
                <a:latin typeface="Segoe Script" pitchFamily="34" charset="0"/>
              </a:rPr>
              <a:t>Development Process</a:t>
            </a:r>
            <a:endParaRPr lang="zh-CN" altLang="en-US" sz="3600" b="1" dirty="0">
              <a:solidFill>
                <a:srgbClr val="FFFF99"/>
              </a:solidFill>
              <a:latin typeface="Segoe Script" pitchFamily="34" charset="0"/>
            </a:endParaRPr>
          </a:p>
        </p:txBody>
      </p:sp>
      <p:grpSp>
        <p:nvGrpSpPr>
          <p:cNvPr id="49" name="组合 38"/>
          <p:cNvGrpSpPr/>
          <p:nvPr/>
        </p:nvGrpSpPr>
        <p:grpSpPr>
          <a:xfrm>
            <a:off x="1180101" y="564676"/>
            <a:ext cx="2651246" cy="4769949"/>
            <a:chOff x="3851919" y="1591543"/>
            <a:chExt cx="1385318" cy="2492375"/>
          </a:xfrm>
          <a:solidFill>
            <a:srgbClr val="4BACC6"/>
          </a:solidFill>
        </p:grpSpPr>
        <p:sp>
          <p:nvSpPr>
            <p:cNvPr id="51" name="矩形 27"/>
            <p:cNvSpPr/>
            <p:nvPr/>
          </p:nvSpPr>
          <p:spPr>
            <a:xfrm flipH="1">
              <a:off x="4067944" y="1591543"/>
              <a:ext cx="689223" cy="1027832"/>
            </a:xfrm>
            <a:custGeom>
              <a:avLst/>
              <a:gdLst/>
              <a:ahLst/>
              <a:cxnLst/>
              <a:rect l="l" t="t" r="r" b="b"/>
              <a:pathLst>
                <a:path w="689223" h="1027832">
                  <a:moveTo>
                    <a:pt x="439813" y="108968"/>
                  </a:moveTo>
                  <a:cubicBezTo>
                    <a:pt x="399126" y="108968"/>
                    <a:pt x="366143" y="141951"/>
                    <a:pt x="366143" y="182638"/>
                  </a:cubicBezTo>
                  <a:cubicBezTo>
                    <a:pt x="366143" y="223325"/>
                    <a:pt x="399126" y="256308"/>
                    <a:pt x="439813" y="256308"/>
                  </a:cubicBezTo>
                  <a:cubicBezTo>
                    <a:pt x="480500" y="256308"/>
                    <a:pt x="513483" y="223325"/>
                    <a:pt x="513483" y="182638"/>
                  </a:cubicBezTo>
                  <a:cubicBezTo>
                    <a:pt x="513483" y="141951"/>
                    <a:pt x="480500" y="108968"/>
                    <a:pt x="439813" y="108968"/>
                  </a:cubicBezTo>
                  <a:close/>
                  <a:moveTo>
                    <a:pt x="311944" y="0"/>
                  </a:moveTo>
                  <a:lnTo>
                    <a:pt x="689223" y="0"/>
                  </a:lnTo>
                  <a:lnTo>
                    <a:pt x="372517" y="1025450"/>
                  </a:lnTo>
                  <a:lnTo>
                    <a:pt x="0" y="1027832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52" name="椭圆 22"/>
            <p:cNvSpPr/>
            <p:nvPr/>
          </p:nvSpPr>
          <p:spPr>
            <a:xfrm>
              <a:off x="3851919" y="2447355"/>
              <a:ext cx="1385318" cy="1636563"/>
            </a:xfrm>
            <a:custGeom>
              <a:avLst/>
              <a:gdLst/>
              <a:ahLst/>
              <a:cxnLst/>
              <a:rect l="l" t="t" r="r" b="b"/>
              <a:pathLst>
                <a:path w="1385318" h="1636563">
                  <a:moveTo>
                    <a:pt x="692658" y="409189"/>
                  </a:moveTo>
                  <a:cubicBezTo>
                    <a:pt x="987972" y="409189"/>
                    <a:pt x="1227372" y="648589"/>
                    <a:pt x="1227372" y="943903"/>
                  </a:cubicBezTo>
                  <a:cubicBezTo>
                    <a:pt x="1227372" y="1239217"/>
                    <a:pt x="987972" y="1478617"/>
                    <a:pt x="692658" y="1478617"/>
                  </a:cubicBezTo>
                  <a:cubicBezTo>
                    <a:pt x="397344" y="1478617"/>
                    <a:pt x="157944" y="1239217"/>
                    <a:pt x="157944" y="943903"/>
                  </a:cubicBezTo>
                  <a:cubicBezTo>
                    <a:pt x="157944" y="648589"/>
                    <a:pt x="397344" y="409189"/>
                    <a:pt x="692658" y="409189"/>
                  </a:cubicBezTo>
                  <a:close/>
                  <a:moveTo>
                    <a:pt x="692658" y="367839"/>
                  </a:moveTo>
                  <a:cubicBezTo>
                    <a:pt x="374507" y="367839"/>
                    <a:pt x="116594" y="625752"/>
                    <a:pt x="116594" y="943903"/>
                  </a:cubicBezTo>
                  <a:cubicBezTo>
                    <a:pt x="116594" y="1262054"/>
                    <a:pt x="374507" y="1519967"/>
                    <a:pt x="692658" y="1519967"/>
                  </a:cubicBezTo>
                  <a:cubicBezTo>
                    <a:pt x="1010809" y="1519967"/>
                    <a:pt x="1268722" y="1262054"/>
                    <a:pt x="1268722" y="943903"/>
                  </a:cubicBezTo>
                  <a:cubicBezTo>
                    <a:pt x="1268722" y="625752"/>
                    <a:pt x="1010809" y="367839"/>
                    <a:pt x="692658" y="367839"/>
                  </a:cubicBezTo>
                  <a:close/>
                  <a:moveTo>
                    <a:pt x="453480" y="72008"/>
                  </a:moveTo>
                  <a:lnTo>
                    <a:pt x="453480" y="296230"/>
                  </a:lnTo>
                  <a:cubicBezTo>
                    <a:pt x="527423" y="266333"/>
                    <a:pt x="608279" y="251245"/>
                    <a:pt x="692659" y="251245"/>
                  </a:cubicBezTo>
                  <a:cubicBezTo>
                    <a:pt x="786546" y="251245"/>
                    <a:pt x="876070" y="269925"/>
                    <a:pt x="957536" y="304207"/>
                  </a:cubicBezTo>
                  <a:lnTo>
                    <a:pt x="957536" y="72008"/>
                  </a:lnTo>
                  <a:close/>
                  <a:moveTo>
                    <a:pt x="381472" y="0"/>
                  </a:moveTo>
                  <a:lnTo>
                    <a:pt x="1029544" y="0"/>
                  </a:lnTo>
                  <a:lnTo>
                    <a:pt x="1029544" y="72008"/>
                  </a:lnTo>
                  <a:lnTo>
                    <a:pt x="1029544" y="342191"/>
                  </a:lnTo>
                  <a:cubicBezTo>
                    <a:pt x="1242479" y="458018"/>
                    <a:pt x="1385318" y="684280"/>
                    <a:pt x="1385318" y="943904"/>
                  </a:cubicBezTo>
                  <a:cubicBezTo>
                    <a:pt x="1385318" y="1326449"/>
                    <a:pt x="1075204" y="1636563"/>
                    <a:pt x="692659" y="1636563"/>
                  </a:cubicBezTo>
                  <a:cubicBezTo>
                    <a:pt x="310114" y="1636563"/>
                    <a:pt x="0" y="1326449"/>
                    <a:pt x="0" y="943904"/>
                  </a:cubicBezTo>
                  <a:cubicBezTo>
                    <a:pt x="0" y="673806"/>
                    <a:pt x="154597" y="439816"/>
                    <a:pt x="381472" y="328243"/>
                  </a:cubicBezTo>
                  <a:lnTo>
                    <a:pt x="381472" y="72008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53" name="矩形 27"/>
            <p:cNvSpPr/>
            <p:nvPr/>
          </p:nvSpPr>
          <p:spPr>
            <a:xfrm>
              <a:off x="4393306" y="1591543"/>
              <a:ext cx="689223" cy="1027832"/>
            </a:xfrm>
            <a:custGeom>
              <a:avLst/>
              <a:gdLst/>
              <a:ahLst/>
              <a:cxnLst/>
              <a:rect l="l" t="t" r="r" b="b"/>
              <a:pathLst>
                <a:path w="689223" h="1027832">
                  <a:moveTo>
                    <a:pt x="439813" y="108968"/>
                  </a:moveTo>
                  <a:cubicBezTo>
                    <a:pt x="399126" y="108968"/>
                    <a:pt x="366143" y="141951"/>
                    <a:pt x="366143" y="182638"/>
                  </a:cubicBezTo>
                  <a:cubicBezTo>
                    <a:pt x="366143" y="223325"/>
                    <a:pt x="399126" y="256308"/>
                    <a:pt x="439813" y="256308"/>
                  </a:cubicBezTo>
                  <a:cubicBezTo>
                    <a:pt x="480500" y="256308"/>
                    <a:pt x="513483" y="223325"/>
                    <a:pt x="513483" y="182638"/>
                  </a:cubicBezTo>
                  <a:cubicBezTo>
                    <a:pt x="513483" y="141951"/>
                    <a:pt x="480500" y="108968"/>
                    <a:pt x="439813" y="108968"/>
                  </a:cubicBezTo>
                  <a:close/>
                  <a:moveTo>
                    <a:pt x="311944" y="0"/>
                  </a:moveTo>
                  <a:lnTo>
                    <a:pt x="689223" y="0"/>
                  </a:lnTo>
                  <a:lnTo>
                    <a:pt x="372517" y="1025450"/>
                  </a:lnTo>
                  <a:lnTo>
                    <a:pt x="0" y="1027832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pic>
        <p:nvPicPr>
          <p:cNvPr id="55" name="图片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7272">
            <a:off x="1538569" y="3010935"/>
            <a:ext cx="1977315" cy="199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206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93619" y="184402"/>
            <a:ext cx="11927745" cy="6673598"/>
            <a:chOff x="93619" y="95911"/>
            <a:chExt cx="11927745" cy="667359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691988" y="-4117215"/>
              <a:ext cx="2790000" cy="1146375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632995" y="-577603"/>
              <a:ext cx="2790000" cy="11463751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630114" y="-4381590"/>
              <a:ext cx="2913750" cy="1186875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571120" y="-621742"/>
              <a:ext cx="2913750" cy="11868751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815" y="4056273"/>
            <a:ext cx="5015205" cy="170043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869738" y="2189612"/>
            <a:ext cx="65314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dirty="0" smtClean="0">
                <a:solidFill>
                  <a:schemeClr val="bg1"/>
                </a:solidFill>
                <a:latin typeface="Segoe Script" pitchFamily="34" charset="0"/>
              </a:rPr>
              <a:t>THANK</a:t>
            </a:r>
          </a:p>
          <a:p>
            <a:pPr algn="ctr"/>
            <a:r>
              <a:rPr kumimoji="1" lang="en-US" altLang="zh-CN" sz="6000" dirty="0" smtClean="0">
                <a:solidFill>
                  <a:schemeClr val="bg1"/>
                </a:solidFill>
                <a:latin typeface="Segoe Script" pitchFamily="34" charset="0"/>
              </a:rPr>
              <a:t>YOU</a:t>
            </a:r>
            <a:endParaRPr kumimoji="1" lang="zh-CN" altLang="en-US" sz="6000" dirty="0" smtClean="0">
              <a:solidFill>
                <a:schemeClr val="bg1"/>
              </a:solidFill>
              <a:latin typeface="Segoe Script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83" y="724728"/>
            <a:ext cx="1462500" cy="10912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878765" y="724728"/>
            <a:ext cx="1462500" cy="10912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11107">
            <a:off x="3900475" y="1388064"/>
            <a:ext cx="1248750" cy="97875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754042">
            <a:off x="1723460" y="2625489"/>
            <a:ext cx="1646965" cy="15925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087871" y="4093384"/>
            <a:ext cx="1693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sz="4800" b="1" dirty="0" smtClean="0">
                <a:solidFill>
                  <a:schemeClr val="bg1"/>
                </a:solidFill>
              </a:rPr>
              <a:t>Q &amp; A</a:t>
            </a:r>
            <a:endParaRPr kumimoji="1" lang="zh-CN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18" name="组 17"/>
          <p:cNvGrpSpPr/>
          <p:nvPr/>
        </p:nvGrpSpPr>
        <p:grpSpPr>
          <a:xfrm>
            <a:off x="9069011" y="2643575"/>
            <a:ext cx="936625" cy="1149350"/>
            <a:chOff x="8286750" y="3221038"/>
            <a:chExt cx="493713" cy="460375"/>
          </a:xfrm>
          <a:blipFill>
            <a:blip r:embed="rId8"/>
            <a:stretch>
              <a:fillRect/>
            </a:stretch>
          </a:blipFill>
        </p:grpSpPr>
        <p:sp>
          <p:nvSpPr>
            <p:cNvPr id="20" name="Freeform 625"/>
            <p:cNvSpPr>
              <a:spLocks noEditPoints="1"/>
            </p:cNvSpPr>
            <p:nvPr/>
          </p:nvSpPr>
          <p:spPr bwMode="auto">
            <a:xfrm>
              <a:off x="8315326" y="3444875"/>
              <a:ext cx="409575" cy="236538"/>
            </a:xfrm>
            <a:custGeom>
              <a:avLst/>
              <a:gdLst>
                <a:gd name="T0" fmla="*/ 1 w 168"/>
                <a:gd name="T1" fmla="*/ 91 h 97"/>
                <a:gd name="T2" fmla="*/ 95 w 168"/>
                <a:gd name="T3" fmla="*/ 95 h 97"/>
                <a:gd name="T4" fmla="*/ 166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5 w 168"/>
                <a:gd name="T23" fmla="*/ 12 h 97"/>
                <a:gd name="T24" fmla="*/ 43 w 168"/>
                <a:gd name="T25" fmla="*/ 15 h 97"/>
                <a:gd name="T26" fmla="*/ 48 w 168"/>
                <a:gd name="T27" fmla="*/ 0 h 97"/>
                <a:gd name="T28" fmla="*/ 41 w 168"/>
                <a:gd name="T29" fmla="*/ 0 h 97"/>
                <a:gd name="T30" fmla="*/ 2 w 168"/>
                <a:gd name="T31" fmla="*/ 75 h 97"/>
                <a:gd name="T32" fmla="*/ 1 w 168"/>
                <a:gd name="T33" fmla="*/ 91 h 97"/>
                <a:gd name="T34" fmla="*/ 81 w 168"/>
                <a:gd name="T35" fmla="*/ 13 h 97"/>
                <a:gd name="T36" fmla="*/ 109 w 168"/>
                <a:gd name="T37" fmla="*/ 13 h 97"/>
                <a:gd name="T38" fmla="*/ 58 w 168"/>
                <a:gd name="T39" fmla="*/ 24 h 97"/>
                <a:gd name="T40" fmla="*/ 81 w 168"/>
                <a:gd name="T41" fmla="*/ 13 h 97"/>
                <a:gd name="T42" fmla="*/ 53 w 168"/>
                <a:gd name="T43" fmla="*/ 19 h 97"/>
                <a:gd name="T44" fmla="*/ 44 w 168"/>
                <a:gd name="T45" fmla="*/ 22 h 97"/>
                <a:gd name="T46" fmla="*/ 53 w 168"/>
                <a:gd name="T47" fmla="*/ 19 h 97"/>
                <a:gd name="T48" fmla="*/ 36 w 168"/>
                <a:gd name="T49" fmla="*/ 24 h 97"/>
                <a:gd name="T50" fmla="*/ 50 w 168"/>
                <a:gd name="T51" fmla="*/ 30 h 97"/>
                <a:gd name="T52" fmla="*/ 40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0 w 168"/>
                <a:gd name="T59" fmla="*/ 62 h 97"/>
                <a:gd name="T60" fmla="*/ 40 w 168"/>
                <a:gd name="T61" fmla="*/ 79 h 97"/>
                <a:gd name="T62" fmla="*/ 47 w 168"/>
                <a:gd name="T63" fmla="*/ 62 h 97"/>
                <a:gd name="T64" fmla="*/ 55 w 168"/>
                <a:gd name="T65" fmla="*/ 58 h 97"/>
                <a:gd name="T66" fmla="*/ 50 w 168"/>
                <a:gd name="T67" fmla="*/ 52 h 97"/>
                <a:gd name="T68" fmla="*/ 58 w 168"/>
                <a:gd name="T69" fmla="*/ 45 h 97"/>
                <a:gd name="T70" fmla="*/ 53 w 168"/>
                <a:gd name="T71" fmla="*/ 41 h 97"/>
                <a:gd name="T72" fmla="*/ 55 w 168"/>
                <a:gd name="T73" fmla="*/ 31 h 97"/>
                <a:gd name="T74" fmla="*/ 114 w 168"/>
                <a:gd name="T75" fmla="*/ 18 h 97"/>
                <a:gd name="T76" fmla="*/ 158 w 168"/>
                <a:gd name="T77" fmla="*/ 74 h 97"/>
                <a:gd name="T78" fmla="*/ 8 w 168"/>
                <a:gd name="T79" fmla="*/ 86 h 97"/>
                <a:gd name="T80" fmla="*/ 36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7" y="97"/>
                    <a:pt x="95" y="95"/>
                  </a:cubicBezTo>
                  <a:cubicBezTo>
                    <a:pt x="116" y="93"/>
                    <a:pt x="164" y="86"/>
                    <a:pt x="166" y="74"/>
                  </a:cubicBezTo>
                  <a:cubicBezTo>
                    <a:pt x="168" y="68"/>
                    <a:pt x="155" y="54"/>
                    <a:pt x="150" y="47"/>
                  </a:cubicBezTo>
                  <a:cubicBezTo>
                    <a:pt x="135" y="27"/>
                    <a:pt x="123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1" y="2"/>
                    <a:pt x="102" y="4"/>
                  </a:cubicBezTo>
                  <a:cubicBezTo>
                    <a:pt x="86" y="4"/>
                    <a:pt x="73" y="7"/>
                    <a:pt x="64" y="10"/>
                  </a:cubicBezTo>
                  <a:cubicBezTo>
                    <a:pt x="63" y="7"/>
                    <a:pt x="64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1"/>
                    <a:pt x="54" y="1"/>
                  </a:cubicBezTo>
                  <a:cubicBezTo>
                    <a:pt x="57" y="3"/>
                    <a:pt x="57" y="8"/>
                    <a:pt x="55" y="12"/>
                  </a:cubicBezTo>
                  <a:cubicBezTo>
                    <a:pt x="50" y="12"/>
                    <a:pt x="46" y="12"/>
                    <a:pt x="43" y="15"/>
                  </a:cubicBezTo>
                  <a:cubicBezTo>
                    <a:pt x="43" y="10"/>
                    <a:pt x="45" y="5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25"/>
                    <a:pt x="13" y="48"/>
                    <a:pt x="2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1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8" y="24"/>
                  </a:cubicBezTo>
                  <a:cubicBezTo>
                    <a:pt x="58" y="14"/>
                    <a:pt x="72" y="15"/>
                    <a:pt x="81" y="13"/>
                  </a:cubicBezTo>
                  <a:close/>
                  <a:moveTo>
                    <a:pt x="53" y="19"/>
                  </a:moveTo>
                  <a:cubicBezTo>
                    <a:pt x="53" y="25"/>
                    <a:pt x="48" y="23"/>
                    <a:pt x="44" y="22"/>
                  </a:cubicBezTo>
                  <a:cubicBezTo>
                    <a:pt x="46" y="20"/>
                    <a:pt x="49" y="19"/>
                    <a:pt x="53" y="19"/>
                  </a:cubicBezTo>
                  <a:close/>
                  <a:moveTo>
                    <a:pt x="36" y="24"/>
                  </a:moveTo>
                  <a:cubicBezTo>
                    <a:pt x="39" y="29"/>
                    <a:pt x="45" y="28"/>
                    <a:pt x="50" y="30"/>
                  </a:cubicBezTo>
                  <a:cubicBezTo>
                    <a:pt x="48" y="36"/>
                    <a:pt x="46" y="41"/>
                    <a:pt x="40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39" y="56"/>
                    <a:pt x="35" y="59"/>
                  </a:cubicBezTo>
                  <a:cubicBezTo>
                    <a:pt x="33" y="63"/>
                    <a:pt x="39" y="66"/>
                    <a:pt x="40" y="62"/>
                  </a:cubicBezTo>
                  <a:cubicBezTo>
                    <a:pt x="44" y="66"/>
                    <a:pt x="34" y="76"/>
                    <a:pt x="40" y="79"/>
                  </a:cubicBezTo>
                  <a:cubicBezTo>
                    <a:pt x="47" y="78"/>
                    <a:pt x="45" y="68"/>
                    <a:pt x="47" y="62"/>
                  </a:cubicBezTo>
                  <a:cubicBezTo>
                    <a:pt x="51" y="62"/>
                    <a:pt x="54" y="60"/>
                    <a:pt x="55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8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5" y="31"/>
                  </a:cubicBezTo>
                  <a:cubicBezTo>
                    <a:pt x="78" y="34"/>
                    <a:pt x="104" y="35"/>
                    <a:pt x="114" y="18"/>
                  </a:cubicBezTo>
                  <a:cubicBezTo>
                    <a:pt x="131" y="34"/>
                    <a:pt x="147" y="52"/>
                    <a:pt x="158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2" y="60"/>
                    <a:pt x="26" y="45"/>
                    <a:pt x="3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141"/>
            <p:cNvSpPr>
              <a:spLocks noEditPoints="1"/>
            </p:cNvSpPr>
            <p:nvPr/>
          </p:nvSpPr>
          <p:spPr bwMode="auto">
            <a:xfrm>
              <a:off x="8286750" y="3303588"/>
              <a:ext cx="92075" cy="109538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2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ubicBezTo>
                    <a:pt x="23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187"/>
            <p:cNvSpPr>
              <a:spLocks noEditPoints="1"/>
            </p:cNvSpPr>
            <p:nvPr/>
          </p:nvSpPr>
          <p:spPr bwMode="auto">
            <a:xfrm>
              <a:off x="8570913" y="3221038"/>
              <a:ext cx="209550" cy="200025"/>
            </a:xfrm>
            <a:custGeom>
              <a:avLst/>
              <a:gdLst>
                <a:gd name="T0" fmla="*/ 45 w 86"/>
                <a:gd name="T1" fmla="*/ 24 h 82"/>
                <a:gd name="T2" fmla="*/ 13 w 86"/>
                <a:gd name="T3" fmla="*/ 7 h 82"/>
                <a:gd name="T4" fmla="*/ 57 w 86"/>
                <a:gd name="T5" fmla="*/ 82 h 82"/>
                <a:gd name="T6" fmla="*/ 80 w 86"/>
                <a:gd name="T7" fmla="*/ 10 h 82"/>
                <a:gd name="T8" fmla="*/ 45 w 86"/>
                <a:gd name="T9" fmla="*/ 24 h 82"/>
                <a:gd name="T10" fmla="*/ 51 w 86"/>
                <a:gd name="T11" fmla="*/ 64 h 82"/>
                <a:gd name="T12" fmla="*/ 29 w 86"/>
                <a:gd name="T13" fmla="*/ 25 h 82"/>
                <a:gd name="T14" fmla="*/ 45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5" y="24"/>
                  </a:moveTo>
                  <a:cubicBezTo>
                    <a:pt x="36" y="17"/>
                    <a:pt x="27" y="3"/>
                    <a:pt x="13" y="7"/>
                  </a:cubicBezTo>
                  <a:cubicBezTo>
                    <a:pt x="0" y="40"/>
                    <a:pt x="28" y="73"/>
                    <a:pt x="57" y="82"/>
                  </a:cubicBezTo>
                  <a:cubicBezTo>
                    <a:pt x="68" y="62"/>
                    <a:pt x="86" y="43"/>
                    <a:pt x="80" y="10"/>
                  </a:cubicBezTo>
                  <a:cubicBezTo>
                    <a:pt x="67" y="0"/>
                    <a:pt x="48" y="10"/>
                    <a:pt x="45" y="24"/>
                  </a:cubicBezTo>
                  <a:close/>
                  <a:moveTo>
                    <a:pt x="51" y="64"/>
                  </a:moveTo>
                  <a:cubicBezTo>
                    <a:pt x="37" y="59"/>
                    <a:pt x="22" y="42"/>
                    <a:pt x="29" y="25"/>
                  </a:cubicBezTo>
                  <a:cubicBezTo>
                    <a:pt x="36" y="23"/>
                    <a:pt x="41" y="30"/>
                    <a:pt x="45" y="34"/>
                  </a:cubicBezTo>
                  <a:cubicBezTo>
                    <a:pt x="47" y="26"/>
                    <a:pt x="57" y="21"/>
                    <a:pt x="63" y="27"/>
                  </a:cubicBezTo>
                  <a:cubicBezTo>
                    <a:pt x="67" y="43"/>
                    <a:pt x="57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215"/>
            <p:cNvSpPr>
              <a:spLocks noEditPoints="1"/>
            </p:cNvSpPr>
            <p:nvPr/>
          </p:nvSpPr>
          <p:spPr bwMode="auto">
            <a:xfrm>
              <a:off x="8396288" y="3252788"/>
              <a:ext cx="184150" cy="192087"/>
            </a:xfrm>
            <a:custGeom>
              <a:avLst/>
              <a:gdLst>
                <a:gd name="T0" fmla="*/ 55 w 76"/>
                <a:gd name="T1" fmla="*/ 39 h 79"/>
                <a:gd name="T2" fmla="*/ 69 w 76"/>
                <a:gd name="T3" fmla="*/ 14 h 79"/>
                <a:gd name="T4" fmla="*/ 0 w 76"/>
                <a:gd name="T5" fmla="*/ 25 h 79"/>
                <a:gd name="T6" fmla="*/ 17 w 76"/>
                <a:gd name="T7" fmla="*/ 39 h 79"/>
                <a:gd name="T8" fmla="*/ 17 w 76"/>
                <a:gd name="T9" fmla="*/ 59 h 79"/>
                <a:gd name="T10" fmla="*/ 8 w 76"/>
                <a:gd name="T11" fmla="*/ 79 h 79"/>
                <a:gd name="T12" fmla="*/ 15 w 76"/>
                <a:gd name="T13" fmla="*/ 79 h 79"/>
                <a:gd name="T14" fmla="*/ 25 w 76"/>
                <a:gd name="T15" fmla="*/ 62 h 79"/>
                <a:gd name="T16" fmla="*/ 25 w 76"/>
                <a:gd name="T17" fmla="*/ 32 h 79"/>
                <a:gd name="T18" fmla="*/ 7 w 76"/>
                <a:gd name="T19" fmla="*/ 27 h 79"/>
                <a:gd name="T20" fmla="*/ 18 w 76"/>
                <a:gd name="T21" fmla="*/ 18 h 79"/>
                <a:gd name="T22" fmla="*/ 63 w 76"/>
                <a:gd name="T23" fmla="*/ 21 h 79"/>
                <a:gd name="T24" fmla="*/ 47 w 76"/>
                <a:gd name="T25" fmla="*/ 29 h 79"/>
                <a:gd name="T26" fmla="*/ 48 w 76"/>
                <a:gd name="T27" fmla="*/ 56 h 79"/>
                <a:gd name="T28" fmla="*/ 67 w 76"/>
                <a:gd name="T29" fmla="*/ 79 h 79"/>
                <a:gd name="T30" fmla="*/ 76 w 76"/>
                <a:gd name="T31" fmla="*/ 79 h 79"/>
                <a:gd name="T32" fmla="*/ 76 w 76"/>
                <a:gd name="T33" fmla="*/ 78 h 79"/>
                <a:gd name="T34" fmla="*/ 55 w 76"/>
                <a:gd name="T35" fmla="*/ 39 h 79"/>
                <a:gd name="T36" fmla="*/ 26 w 76"/>
                <a:gd name="T37" fmla="*/ 15 h 79"/>
                <a:gd name="T38" fmla="*/ 57 w 76"/>
                <a:gd name="T39" fmla="*/ 15 h 79"/>
                <a:gd name="T40" fmla="*/ 26 w 76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9">
                  <a:moveTo>
                    <a:pt x="55" y="39"/>
                  </a:moveTo>
                  <a:cubicBezTo>
                    <a:pt x="62" y="33"/>
                    <a:pt x="72" y="30"/>
                    <a:pt x="69" y="14"/>
                  </a:cubicBezTo>
                  <a:cubicBezTo>
                    <a:pt x="56" y="0"/>
                    <a:pt x="0" y="8"/>
                    <a:pt x="0" y="25"/>
                  </a:cubicBezTo>
                  <a:cubicBezTo>
                    <a:pt x="1" y="34"/>
                    <a:pt x="10" y="34"/>
                    <a:pt x="17" y="39"/>
                  </a:cubicBezTo>
                  <a:cubicBezTo>
                    <a:pt x="16" y="45"/>
                    <a:pt x="18" y="50"/>
                    <a:pt x="17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3" y="42"/>
                    <a:pt x="25" y="32"/>
                  </a:cubicBezTo>
                  <a:cubicBezTo>
                    <a:pt x="23" y="26"/>
                    <a:pt x="10" y="32"/>
                    <a:pt x="7" y="27"/>
                  </a:cubicBezTo>
                  <a:cubicBezTo>
                    <a:pt x="9" y="22"/>
                    <a:pt x="15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3" y="29"/>
                    <a:pt x="54" y="28"/>
                    <a:pt x="47" y="29"/>
                  </a:cubicBezTo>
                  <a:cubicBezTo>
                    <a:pt x="50" y="40"/>
                    <a:pt x="46" y="48"/>
                    <a:pt x="48" y="56"/>
                  </a:cubicBezTo>
                  <a:cubicBezTo>
                    <a:pt x="51" y="65"/>
                    <a:pt x="61" y="70"/>
                    <a:pt x="67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63"/>
                    <a:pt x="55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7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216"/>
            <p:cNvSpPr/>
            <p:nvPr/>
          </p:nvSpPr>
          <p:spPr bwMode="auto">
            <a:xfrm>
              <a:off x="8455025" y="3403600"/>
              <a:ext cx="31750" cy="41275"/>
            </a:xfrm>
            <a:custGeom>
              <a:avLst/>
              <a:gdLst>
                <a:gd name="T0" fmla="*/ 0 w 13"/>
                <a:gd name="T1" fmla="*/ 17 h 17"/>
                <a:gd name="T2" fmla="*/ 9 w 13"/>
                <a:gd name="T3" fmla="*/ 17 h 17"/>
                <a:gd name="T4" fmla="*/ 13 w 13"/>
                <a:gd name="T5" fmla="*/ 1 h 17"/>
                <a:gd name="T6" fmla="*/ 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3" y="7"/>
                    <a:pt x="13" y="1"/>
                  </a:cubicBezTo>
                  <a:cubicBezTo>
                    <a:pt x="3" y="0"/>
                    <a:pt x="5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57"/>
          <p:cNvSpPr txBox="1">
            <a:spLocks noChangeArrowheads="1"/>
          </p:cNvSpPr>
          <p:nvPr/>
        </p:nvSpPr>
        <p:spPr bwMode="auto">
          <a:xfrm>
            <a:off x="237571" y="2698184"/>
            <a:ext cx="267335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kumimoji="1" lang="en-US" altLang="zh-CN" sz="2000" b="1" dirty="0">
                <a:solidFill>
                  <a:schemeClr val="bg1"/>
                </a:solidFill>
                <a:latin typeface="+mn-lt"/>
                <a:ea typeface="+mn-ea"/>
              </a:rPr>
              <a:t>Targeted Audience </a:t>
            </a:r>
          </a:p>
        </p:txBody>
      </p:sp>
      <p:sp>
        <p:nvSpPr>
          <p:cNvPr id="12" name="TextBox 57"/>
          <p:cNvSpPr txBox="1">
            <a:spLocks noChangeArrowheads="1"/>
          </p:cNvSpPr>
          <p:nvPr/>
        </p:nvSpPr>
        <p:spPr bwMode="auto">
          <a:xfrm>
            <a:off x="2090932" y="3248184"/>
            <a:ext cx="267335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kumimoji="1" lang="en-US" altLang="zh-CN" sz="2000" b="1" dirty="0">
                <a:solidFill>
                  <a:schemeClr val="bg1"/>
                </a:solidFill>
                <a:latin typeface="+mn-lt"/>
                <a:ea typeface="+mn-ea"/>
              </a:rPr>
              <a:t>About the Game</a:t>
            </a:r>
          </a:p>
        </p:txBody>
      </p:sp>
      <p:sp>
        <p:nvSpPr>
          <p:cNvPr id="13" name="TextBox 57"/>
          <p:cNvSpPr txBox="1">
            <a:spLocks noChangeArrowheads="1"/>
          </p:cNvSpPr>
          <p:nvPr/>
        </p:nvSpPr>
        <p:spPr bwMode="auto">
          <a:xfrm>
            <a:off x="4225811" y="5095325"/>
            <a:ext cx="267335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kumimoji="1" lang="en-US" altLang="zh-CN" sz="2000" b="1" dirty="0">
                <a:solidFill>
                  <a:schemeClr val="bg1"/>
                </a:solidFill>
                <a:latin typeface="+mn-lt"/>
                <a:ea typeface="+mn-ea"/>
              </a:rPr>
              <a:t>Business Goal</a:t>
            </a:r>
          </a:p>
        </p:txBody>
      </p:sp>
      <p:sp>
        <p:nvSpPr>
          <p:cNvPr id="21" name="泪滴形 32"/>
          <p:cNvSpPr/>
          <p:nvPr/>
        </p:nvSpPr>
        <p:spPr bwMode="auto">
          <a:xfrm rot="8100000">
            <a:off x="836947" y="878559"/>
            <a:ext cx="1667158" cy="1460847"/>
          </a:xfrm>
          <a:custGeom>
            <a:avLst/>
            <a:gdLst>
              <a:gd name="T0" fmla="*/ 0 w 1657350"/>
              <a:gd name="T1" fmla="*/ 828675 h 1657350"/>
              <a:gd name="T2" fmla="*/ 828675 w 1657350"/>
              <a:gd name="T3" fmla="*/ 0 h 1657350"/>
              <a:gd name="T4" fmla="*/ 1657350 w 1657350"/>
              <a:gd name="T5" fmla="*/ 0 h 1657350"/>
              <a:gd name="T6" fmla="*/ 1657350 w 1657350"/>
              <a:gd name="T7" fmla="*/ 828675 h 1657350"/>
              <a:gd name="T8" fmla="*/ 828675 w 1657350"/>
              <a:gd name="T9" fmla="*/ 1657350 h 1657350"/>
              <a:gd name="T10" fmla="*/ 0 w 1657350"/>
              <a:gd name="T11" fmla="*/ 828675 h 1657350"/>
              <a:gd name="connsiteX0" fmla="*/ -1 w 1767885"/>
              <a:gd name="connsiteY0" fmla="*/ 754985 h 1657637"/>
              <a:gd name="connsiteX1" fmla="*/ 939210 w 1767885"/>
              <a:gd name="connsiteY1" fmla="*/ 0 h 1657637"/>
              <a:gd name="connsiteX2" fmla="*/ 1767885 w 1767885"/>
              <a:gd name="connsiteY2" fmla="*/ 0 h 1657637"/>
              <a:gd name="connsiteX3" fmla="*/ 1767885 w 1767885"/>
              <a:gd name="connsiteY3" fmla="*/ 828675 h 1657637"/>
              <a:gd name="connsiteX4" fmla="*/ 939210 w 1767885"/>
              <a:gd name="connsiteY4" fmla="*/ 1657350 h 1657637"/>
              <a:gd name="connsiteX5" fmla="*/ -1 w 1767885"/>
              <a:gd name="connsiteY5" fmla="*/ 754985 h 1657637"/>
              <a:gd name="connsiteX0-1" fmla="*/ 128 w 1768014"/>
              <a:gd name="connsiteY0-2" fmla="*/ 754985 h 1602413"/>
              <a:gd name="connsiteX1-3" fmla="*/ 939339 w 1768014"/>
              <a:gd name="connsiteY1-4" fmla="*/ 0 h 1602413"/>
              <a:gd name="connsiteX2-5" fmla="*/ 1768014 w 1768014"/>
              <a:gd name="connsiteY2-6" fmla="*/ 0 h 1602413"/>
              <a:gd name="connsiteX3-7" fmla="*/ 1768014 w 1768014"/>
              <a:gd name="connsiteY3-8" fmla="*/ 828675 h 1602413"/>
              <a:gd name="connsiteX4-9" fmla="*/ 994606 w 1768014"/>
              <a:gd name="connsiteY4-10" fmla="*/ 1602080 h 1602413"/>
              <a:gd name="connsiteX5-11" fmla="*/ 128 w 1768014"/>
              <a:gd name="connsiteY5-12" fmla="*/ 754985 h 1602413"/>
              <a:gd name="connsiteX0-13" fmla="*/ 128 w 1827887"/>
              <a:gd name="connsiteY0-14" fmla="*/ 754985 h 1602413"/>
              <a:gd name="connsiteX1-15" fmla="*/ 939339 w 1827887"/>
              <a:gd name="connsiteY1-16" fmla="*/ 0 h 1602413"/>
              <a:gd name="connsiteX2-17" fmla="*/ 1827887 w 1827887"/>
              <a:gd name="connsiteY2-18" fmla="*/ 50661 h 1602413"/>
              <a:gd name="connsiteX3-19" fmla="*/ 1768014 w 1827887"/>
              <a:gd name="connsiteY3-20" fmla="*/ 828675 h 1602413"/>
              <a:gd name="connsiteX4-21" fmla="*/ 994606 w 1827887"/>
              <a:gd name="connsiteY4-22" fmla="*/ 1602080 h 1602413"/>
              <a:gd name="connsiteX5-23" fmla="*/ 128 w 1827887"/>
              <a:gd name="connsiteY5-24" fmla="*/ 754985 h 1602413"/>
              <a:gd name="connsiteX0-25" fmla="*/ 128 w 1827887"/>
              <a:gd name="connsiteY0-26" fmla="*/ 754985 h 1602413"/>
              <a:gd name="connsiteX1-27" fmla="*/ 939339 w 1827887"/>
              <a:gd name="connsiteY1-28" fmla="*/ 0 h 1602413"/>
              <a:gd name="connsiteX2-29" fmla="*/ 1827887 w 1827887"/>
              <a:gd name="connsiteY2-30" fmla="*/ 50661 h 1602413"/>
              <a:gd name="connsiteX3-31" fmla="*/ 1768014 w 1827887"/>
              <a:gd name="connsiteY3-32" fmla="*/ 828675 h 1602413"/>
              <a:gd name="connsiteX4-33" fmla="*/ 994606 w 1827887"/>
              <a:gd name="connsiteY4-34" fmla="*/ 1602080 h 1602413"/>
              <a:gd name="connsiteX5-35" fmla="*/ 128 w 1827887"/>
              <a:gd name="connsiteY5-36" fmla="*/ 754985 h 1602413"/>
              <a:gd name="connsiteX0-37" fmla="*/ 128 w 1828717"/>
              <a:gd name="connsiteY0-38" fmla="*/ 754985 h 1602413"/>
              <a:gd name="connsiteX1-39" fmla="*/ 939339 w 1828717"/>
              <a:gd name="connsiteY1-40" fmla="*/ 0 h 1602413"/>
              <a:gd name="connsiteX2-41" fmla="*/ 1827887 w 1828717"/>
              <a:gd name="connsiteY2-42" fmla="*/ 50661 h 1602413"/>
              <a:gd name="connsiteX3-43" fmla="*/ 1768014 w 1828717"/>
              <a:gd name="connsiteY3-44" fmla="*/ 828675 h 1602413"/>
              <a:gd name="connsiteX4-45" fmla="*/ 994606 w 1828717"/>
              <a:gd name="connsiteY4-46" fmla="*/ 1602080 h 1602413"/>
              <a:gd name="connsiteX5-47" fmla="*/ 128 w 1828717"/>
              <a:gd name="connsiteY5-48" fmla="*/ 754985 h 1602413"/>
            </a:gdLst>
            <a:ahLst/>
            <a:cxnLst>
              <a:cxn ang="0">
                <a:pos x="connsiteX0-37" y="connsiteY0-38"/>
              </a:cxn>
              <a:cxn ang="0">
                <a:pos x="connsiteX1-39" y="connsiteY1-40"/>
              </a:cxn>
              <a:cxn ang="0">
                <a:pos x="connsiteX2-41" y="connsiteY2-42"/>
              </a:cxn>
              <a:cxn ang="0">
                <a:pos x="connsiteX3-43" y="connsiteY3-44"/>
              </a:cxn>
              <a:cxn ang="0">
                <a:pos x="connsiteX4-45" y="connsiteY4-46"/>
              </a:cxn>
              <a:cxn ang="0">
                <a:pos x="connsiteX5-47" y="connsiteY5-48"/>
              </a:cxn>
            </a:cxnLst>
            <a:rect l="l" t="t" r="r" b="b"/>
            <a:pathLst>
              <a:path w="1828717" h="1602413">
                <a:moveTo>
                  <a:pt x="128" y="754985"/>
                </a:moveTo>
                <a:cubicBezTo>
                  <a:pt x="-9083" y="487972"/>
                  <a:pt x="481674" y="0"/>
                  <a:pt x="939339" y="0"/>
                </a:cubicBezTo>
                <a:cubicBezTo>
                  <a:pt x="1235522" y="16887"/>
                  <a:pt x="1545521" y="75225"/>
                  <a:pt x="1827887" y="50661"/>
                </a:cubicBezTo>
                <a:cubicBezTo>
                  <a:pt x="1835565" y="309999"/>
                  <a:pt x="1787972" y="569337"/>
                  <a:pt x="1768014" y="828675"/>
                </a:cubicBezTo>
                <a:cubicBezTo>
                  <a:pt x="1768014" y="1286340"/>
                  <a:pt x="1289254" y="1614362"/>
                  <a:pt x="994606" y="1602080"/>
                </a:cubicBezTo>
                <a:cubicBezTo>
                  <a:pt x="699958" y="1589798"/>
                  <a:pt x="9339" y="1021998"/>
                  <a:pt x="128" y="754985"/>
                </a:cubicBezTo>
                <a:close/>
              </a:path>
            </a:pathLst>
          </a:custGeom>
          <a:pattFill prst="wdUpDiag">
            <a:fgClr>
              <a:srgbClr val="357879"/>
            </a:fgClr>
            <a:bgClr>
              <a:srgbClr val="363636"/>
            </a:bgClr>
          </a:pattFill>
          <a:ln cap="rnd">
            <a:solidFill>
              <a:schemeClr val="bg1"/>
            </a:solidFill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62" y="1071111"/>
            <a:ext cx="1065928" cy="1309632"/>
          </a:xfrm>
          <a:prstGeom prst="rect">
            <a:avLst/>
          </a:prstGeom>
        </p:spPr>
      </p:pic>
      <p:sp>
        <p:nvSpPr>
          <p:cNvPr id="23" name="泪滴形 32"/>
          <p:cNvSpPr/>
          <p:nvPr/>
        </p:nvSpPr>
        <p:spPr bwMode="auto">
          <a:xfrm rot="8100000">
            <a:off x="2734436" y="1466464"/>
            <a:ext cx="1667158" cy="1460847"/>
          </a:xfrm>
          <a:custGeom>
            <a:avLst/>
            <a:gdLst>
              <a:gd name="T0" fmla="*/ 0 w 1657350"/>
              <a:gd name="T1" fmla="*/ 828675 h 1657350"/>
              <a:gd name="T2" fmla="*/ 828675 w 1657350"/>
              <a:gd name="T3" fmla="*/ 0 h 1657350"/>
              <a:gd name="T4" fmla="*/ 1657350 w 1657350"/>
              <a:gd name="T5" fmla="*/ 0 h 1657350"/>
              <a:gd name="T6" fmla="*/ 1657350 w 1657350"/>
              <a:gd name="T7" fmla="*/ 828675 h 1657350"/>
              <a:gd name="T8" fmla="*/ 828675 w 1657350"/>
              <a:gd name="T9" fmla="*/ 1657350 h 1657350"/>
              <a:gd name="T10" fmla="*/ 0 w 1657350"/>
              <a:gd name="T11" fmla="*/ 828675 h 1657350"/>
              <a:gd name="connsiteX0" fmla="*/ -1 w 1767885"/>
              <a:gd name="connsiteY0" fmla="*/ 754985 h 1657637"/>
              <a:gd name="connsiteX1" fmla="*/ 939210 w 1767885"/>
              <a:gd name="connsiteY1" fmla="*/ 0 h 1657637"/>
              <a:gd name="connsiteX2" fmla="*/ 1767885 w 1767885"/>
              <a:gd name="connsiteY2" fmla="*/ 0 h 1657637"/>
              <a:gd name="connsiteX3" fmla="*/ 1767885 w 1767885"/>
              <a:gd name="connsiteY3" fmla="*/ 828675 h 1657637"/>
              <a:gd name="connsiteX4" fmla="*/ 939210 w 1767885"/>
              <a:gd name="connsiteY4" fmla="*/ 1657350 h 1657637"/>
              <a:gd name="connsiteX5" fmla="*/ -1 w 1767885"/>
              <a:gd name="connsiteY5" fmla="*/ 754985 h 1657637"/>
              <a:gd name="connsiteX0-1" fmla="*/ 128 w 1768014"/>
              <a:gd name="connsiteY0-2" fmla="*/ 754985 h 1602413"/>
              <a:gd name="connsiteX1-3" fmla="*/ 939339 w 1768014"/>
              <a:gd name="connsiteY1-4" fmla="*/ 0 h 1602413"/>
              <a:gd name="connsiteX2-5" fmla="*/ 1768014 w 1768014"/>
              <a:gd name="connsiteY2-6" fmla="*/ 0 h 1602413"/>
              <a:gd name="connsiteX3-7" fmla="*/ 1768014 w 1768014"/>
              <a:gd name="connsiteY3-8" fmla="*/ 828675 h 1602413"/>
              <a:gd name="connsiteX4-9" fmla="*/ 994606 w 1768014"/>
              <a:gd name="connsiteY4-10" fmla="*/ 1602080 h 1602413"/>
              <a:gd name="connsiteX5-11" fmla="*/ 128 w 1768014"/>
              <a:gd name="connsiteY5-12" fmla="*/ 754985 h 1602413"/>
              <a:gd name="connsiteX0-13" fmla="*/ 128 w 1827887"/>
              <a:gd name="connsiteY0-14" fmla="*/ 754985 h 1602413"/>
              <a:gd name="connsiteX1-15" fmla="*/ 939339 w 1827887"/>
              <a:gd name="connsiteY1-16" fmla="*/ 0 h 1602413"/>
              <a:gd name="connsiteX2-17" fmla="*/ 1827887 w 1827887"/>
              <a:gd name="connsiteY2-18" fmla="*/ 50661 h 1602413"/>
              <a:gd name="connsiteX3-19" fmla="*/ 1768014 w 1827887"/>
              <a:gd name="connsiteY3-20" fmla="*/ 828675 h 1602413"/>
              <a:gd name="connsiteX4-21" fmla="*/ 994606 w 1827887"/>
              <a:gd name="connsiteY4-22" fmla="*/ 1602080 h 1602413"/>
              <a:gd name="connsiteX5-23" fmla="*/ 128 w 1827887"/>
              <a:gd name="connsiteY5-24" fmla="*/ 754985 h 1602413"/>
              <a:gd name="connsiteX0-25" fmla="*/ 128 w 1827887"/>
              <a:gd name="connsiteY0-26" fmla="*/ 754985 h 1602413"/>
              <a:gd name="connsiteX1-27" fmla="*/ 939339 w 1827887"/>
              <a:gd name="connsiteY1-28" fmla="*/ 0 h 1602413"/>
              <a:gd name="connsiteX2-29" fmla="*/ 1827887 w 1827887"/>
              <a:gd name="connsiteY2-30" fmla="*/ 50661 h 1602413"/>
              <a:gd name="connsiteX3-31" fmla="*/ 1768014 w 1827887"/>
              <a:gd name="connsiteY3-32" fmla="*/ 828675 h 1602413"/>
              <a:gd name="connsiteX4-33" fmla="*/ 994606 w 1827887"/>
              <a:gd name="connsiteY4-34" fmla="*/ 1602080 h 1602413"/>
              <a:gd name="connsiteX5-35" fmla="*/ 128 w 1827887"/>
              <a:gd name="connsiteY5-36" fmla="*/ 754985 h 1602413"/>
              <a:gd name="connsiteX0-37" fmla="*/ 128 w 1828717"/>
              <a:gd name="connsiteY0-38" fmla="*/ 754985 h 1602413"/>
              <a:gd name="connsiteX1-39" fmla="*/ 939339 w 1828717"/>
              <a:gd name="connsiteY1-40" fmla="*/ 0 h 1602413"/>
              <a:gd name="connsiteX2-41" fmla="*/ 1827887 w 1828717"/>
              <a:gd name="connsiteY2-42" fmla="*/ 50661 h 1602413"/>
              <a:gd name="connsiteX3-43" fmla="*/ 1768014 w 1828717"/>
              <a:gd name="connsiteY3-44" fmla="*/ 828675 h 1602413"/>
              <a:gd name="connsiteX4-45" fmla="*/ 994606 w 1828717"/>
              <a:gd name="connsiteY4-46" fmla="*/ 1602080 h 1602413"/>
              <a:gd name="connsiteX5-47" fmla="*/ 128 w 1828717"/>
              <a:gd name="connsiteY5-48" fmla="*/ 754985 h 1602413"/>
            </a:gdLst>
            <a:ahLst/>
            <a:cxnLst>
              <a:cxn ang="0">
                <a:pos x="connsiteX0-37" y="connsiteY0-38"/>
              </a:cxn>
              <a:cxn ang="0">
                <a:pos x="connsiteX1-39" y="connsiteY1-40"/>
              </a:cxn>
              <a:cxn ang="0">
                <a:pos x="connsiteX2-41" y="connsiteY2-42"/>
              </a:cxn>
              <a:cxn ang="0">
                <a:pos x="connsiteX3-43" y="connsiteY3-44"/>
              </a:cxn>
              <a:cxn ang="0">
                <a:pos x="connsiteX4-45" y="connsiteY4-46"/>
              </a:cxn>
              <a:cxn ang="0">
                <a:pos x="connsiteX5-47" y="connsiteY5-48"/>
              </a:cxn>
            </a:cxnLst>
            <a:rect l="l" t="t" r="r" b="b"/>
            <a:pathLst>
              <a:path w="1828717" h="1602413">
                <a:moveTo>
                  <a:pt x="128" y="754985"/>
                </a:moveTo>
                <a:cubicBezTo>
                  <a:pt x="-9083" y="487972"/>
                  <a:pt x="481674" y="0"/>
                  <a:pt x="939339" y="0"/>
                </a:cubicBezTo>
                <a:cubicBezTo>
                  <a:pt x="1235522" y="16887"/>
                  <a:pt x="1545521" y="75225"/>
                  <a:pt x="1827887" y="50661"/>
                </a:cubicBezTo>
                <a:cubicBezTo>
                  <a:pt x="1835565" y="309999"/>
                  <a:pt x="1787972" y="569337"/>
                  <a:pt x="1768014" y="828675"/>
                </a:cubicBezTo>
                <a:cubicBezTo>
                  <a:pt x="1768014" y="1286340"/>
                  <a:pt x="1289254" y="1614362"/>
                  <a:pt x="994606" y="1602080"/>
                </a:cubicBezTo>
                <a:cubicBezTo>
                  <a:pt x="699958" y="1589798"/>
                  <a:pt x="9339" y="1021998"/>
                  <a:pt x="128" y="754985"/>
                </a:cubicBezTo>
                <a:close/>
              </a:path>
            </a:pathLst>
          </a:custGeom>
          <a:pattFill prst="wdUpDiag">
            <a:fgClr>
              <a:srgbClr val="357879"/>
            </a:fgClr>
            <a:bgClr>
              <a:srgbClr val="363636"/>
            </a:bgClr>
          </a:pattFill>
          <a:ln cap="rnd">
            <a:solidFill>
              <a:schemeClr val="bg1"/>
            </a:solidFill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4" name="泪滴形 32"/>
          <p:cNvSpPr/>
          <p:nvPr/>
        </p:nvSpPr>
        <p:spPr bwMode="auto">
          <a:xfrm rot="8100000">
            <a:off x="4728907" y="3362312"/>
            <a:ext cx="1667158" cy="1460847"/>
          </a:xfrm>
          <a:custGeom>
            <a:avLst/>
            <a:gdLst>
              <a:gd name="T0" fmla="*/ 0 w 1657350"/>
              <a:gd name="T1" fmla="*/ 828675 h 1657350"/>
              <a:gd name="T2" fmla="*/ 828675 w 1657350"/>
              <a:gd name="T3" fmla="*/ 0 h 1657350"/>
              <a:gd name="T4" fmla="*/ 1657350 w 1657350"/>
              <a:gd name="T5" fmla="*/ 0 h 1657350"/>
              <a:gd name="T6" fmla="*/ 1657350 w 1657350"/>
              <a:gd name="T7" fmla="*/ 828675 h 1657350"/>
              <a:gd name="T8" fmla="*/ 828675 w 1657350"/>
              <a:gd name="T9" fmla="*/ 1657350 h 1657350"/>
              <a:gd name="T10" fmla="*/ 0 w 1657350"/>
              <a:gd name="T11" fmla="*/ 828675 h 1657350"/>
              <a:gd name="connsiteX0" fmla="*/ -1 w 1767885"/>
              <a:gd name="connsiteY0" fmla="*/ 754985 h 1657637"/>
              <a:gd name="connsiteX1" fmla="*/ 939210 w 1767885"/>
              <a:gd name="connsiteY1" fmla="*/ 0 h 1657637"/>
              <a:gd name="connsiteX2" fmla="*/ 1767885 w 1767885"/>
              <a:gd name="connsiteY2" fmla="*/ 0 h 1657637"/>
              <a:gd name="connsiteX3" fmla="*/ 1767885 w 1767885"/>
              <a:gd name="connsiteY3" fmla="*/ 828675 h 1657637"/>
              <a:gd name="connsiteX4" fmla="*/ 939210 w 1767885"/>
              <a:gd name="connsiteY4" fmla="*/ 1657350 h 1657637"/>
              <a:gd name="connsiteX5" fmla="*/ -1 w 1767885"/>
              <a:gd name="connsiteY5" fmla="*/ 754985 h 1657637"/>
              <a:gd name="connsiteX0-1" fmla="*/ 128 w 1768014"/>
              <a:gd name="connsiteY0-2" fmla="*/ 754985 h 1602413"/>
              <a:gd name="connsiteX1-3" fmla="*/ 939339 w 1768014"/>
              <a:gd name="connsiteY1-4" fmla="*/ 0 h 1602413"/>
              <a:gd name="connsiteX2-5" fmla="*/ 1768014 w 1768014"/>
              <a:gd name="connsiteY2-6" fmla="*/ 0 h 1602413"/>
              <a:gd name="connsiteX3-7" fmla="*/ 1768014 w 1768014"/>
              <a:gd name="connsiteY3-8" fmla="*/ 828675 h 1602413"/>
              <a:gd name="connsiteX4-9" fmla="*/ 994606 w 1768014"/>
              <a:gd name="connsiteY4-10" fmla="*/ 1602080 h 1602413"/>
              <a:gd name="connsiteX5-11" fmla="*/ 128 w 1768014"/>
              <a:gd name="connsiteY5-12" fmla="*/ 754985 h 1602413"/>
              <a:gd name="connsiteX0-13" fmla="*/ 128 w 1827887"/>
              <a:gd name="connsiteY0-14" fmla="*/ 754985 h 1602413"/>
              <a:gd name="connsiteX1-15" fmla="*/ 939339 w 1827887"/>
              <a:gd name="connsiteY1-16" fmla="*/ 0 h 1602413"/>
              <a:gd name="connsiteX2-17" fmla="*/ 1827887 w 1827887"/>
              <a:gd name="connsiteY2-18" fmla="*/ 50661 h 1602413"/>
              <a:gd name="connsiteX3-19" fmla="*/ 1768014 w 1827887"/>
              <a:gd name="connsiteY3-20" fmla="*/ 828675 h 1602413"/>
              <a:gd name="connsiteX4-21" fmla="*/ 994606 w 1827887"/>
              <a:gd name="connsiteY4-22" fmla="*/ 1602080 h 1602413"/>
              <a:gd name="connsiteX5-23" fmla="*/ 128 w 1827887"/>
              <a:gd name="connsiteY5-24" fmla="*/ 754985 h 1602413"/>
              <a:gd name="connsiteX0-25" fmla="*/ 128 w 1827887"/>
              <a:gd name="connsiteY0-26" fmla="*/ 754985 h 1602413"/>
              <a:gd name="connsiteX1-27" fmla="*/ 939339 w 1827887"/>
              <a:gd name="connsiteY1-28" fmla="*/ 0 h 1602413"/>
              <a:gd name="connsiteX2-29" fmla="*/ 1827887 w 1827887"/>
              <a:gd name="connsiteY2-30" fmla="*/ 50661 h 1602413"/>
              <a:gd name="connsiteX3-31" fmla="*/ 1768014 w 1827887"/>
              <a:gd name="connsiteY3-32" fmla="*/ 828675 h 1602413"/>
              <a:gd name="connsiteX4-33" fmla="*/ 994606 w 1827887"/>
              <a:gd name="connsiteY4-34" fmla="*/ 1602080 h 1602413"/>
              <a:gd name="connsiteX5-35" fmla="*/ 128 w 1827887"/>
              <a:gd name="connsiteY5-36" fmla="*/ 754985 h 1602413"/>
              <a:gd name="connsiteX0-37" fmla="*/ 128 w 1828717"/>
              <a:gd name="connsiteY0-38" fmla="*/ 754985 h 1602413"/>
              <a:gd name="connsiteX1-39" fmla="*/ 939339 w 1828717"/>
              <a:gd name="connsiteY1-40" fmla="*/ 0 h 1602413"/>
              <a:gd name="connsiteX2-41" fmla="*/ 1827887 w 1828717"/>
              <a:gd name="connsiteY2-42" fmla="*/ 50661 h 1602413"/>
              <a:gd name="connsiteX3-43" fmla="*/ 1768014 w 1828717"/>
              <a:gd name="connsiteY3-44" fmla="*/ 828675 h 1602413"/>
              <a:gd name="connsiteX4-45" fmla="*/ 994606 w 1828717"/>
              <a:gd name="connsiteY4-46" fmla="*/ 1602080 h 1602413"/>
              <a:gd name="connsiteX5-47" fmla="*/ 128 w 1828717"/>
              <a:gd name="connsiteY5-48" fmla="*/ 754985 h 1602413"/>
            </a:gdLst>
            <a:ahLst/>
            <a:cxnLst>
              <a:cxn ang="0">
                <a:pos x="connsiteX0-37" y="connsiteY0-38"/>
              </a:cxn>
              <a:cxn ang="0">
                <a:pos x="connsiteX1-39" y="connsiteY1-40"/>
              </a:cxn>
              <a:cxn ang="0">
                <a:pos x="connsiteX2-41" y="connsiteY2-42"/>
              </a:cxn>
              <a:cxn ang="0">
                <a:pos x="connsiteX3-43" y="connsiteY3-44"/>
              </a:cxn>
              <a:cxn ang="0">
                <a:pos x="connsiteX4-45" y="connsiteY4-46"/>
              </a:cxn>
              <a:cxn ang="0">
                <a:pos x="connsiteX5-47" y="connsiteY5-48"/>
              </a:cxn>
            </a:cxnLst>
            <a:rect l="l" t="t" r="r" b="b"/>
            <a:pathLst>
              <a:path w="1828717" h="1602413">
                <a:moveTo>
                  <a:pt x="128" y="754985"/>
                </a:moveTo>
                <a:cubicBezTo>
                  <a:pt x="-9083" y="487972"/>
                  <a:pt x="481674" y="0"/>
                  <a:pt x="939339" y="0"/>
                </a:cubicBezTo>
                <a:cubicBezTo>
                  <a:pt x="1235522" y="16887"/>
                  <a:pt x="1545521" y="75225"/>
                  <a:pt x="1827887" y="50661"/>
                </a:cubicBezTo>
                <a:cubicBezTo>
                  <a:pt x="1835565" y="309999"/>
                  <a:pt x="1787972" y="569337"/>
                  <a:pt x="1768014" y="828675"/>
                </a:cubicBezTo>
                <a:cubicBezTo>
                  <a:pt x="1768014" y="1286340"/>
                  <a:pt x="1289254" y="1614362"/>
                  <a:pt x="994606" y="1602080"/>
                </a:cubicBezTo>
                <a:cubicBezTo>
                  <a:pt x="699958" y="1589798"/>
                  <a:pt x="9339" y="1021998"/>
                  <a:pt x="128" y="754985"/>
                </a:cubicBezTo>
                <a:close/>
              </a:path>
            </a:pathLst>
          </a:custGeom>
          <a:pattFill prst="wdUpDiag">
            <a:fgClr>
              <a:srgbClr val="357879"/>
            </a:fgClr>
            <a:bgClr>
              <a:srgbClr val="363636"/>
            </a:bgClr>
          </a:pattFill>
          <a:ln cap="rnd">
            <a:solidFill>
              <a:schemeClr val="bg1"/>
            </a:solidFill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5" name="泪滴形 32"/>
          <p:cNvSpPr/>
          <p:nvPr/>
        </p:nvSpPr>
        <p:spPr bwMode="auto">
          <a:xfrm rot="8100000">
            <a:off x="6430898" y="1354897"/>
            <a:ext cx="1667158" cy="1460847"/>
          </a:xfrm>
          <a:custGeom>
            <a:avLst/>
            <a:gdLst>
              <a:gd name="T0" fmla="*/ 0 w 1657350"/>
              <a:gd name="T1" fmla="*/ 828675 h 1657350"/>
              <a:gd name="T2" fmla="*/ 828675 w 1657350"/>
              <a:gd name="T3" fmla="*/ 0 h 1657350"/>
              <a:gd name="T4" fmla="*/ 1657350 w 1657350"/>
              <a:gd name="T5" fmla="*/ 0 h 1657350"/>
              <a:gd name="T6" fmla="*/ 1657350 w 1657350"/>
              <a:gd name="T7" fmla="*/ 828675 h 1657350"/>
              <a:gd name="T8" fmla="*/ 828675 w 1657350"/>
              <a:gd name="T9" fmla="*/ 1657350 h 1657350"/>
              <a:gd name="T10" fmla="*/ 0 w 1657350"/>
              <a:gd name="T11" fmla="*/ 828675 h 1657350"/>
              <a:gd name="connsiteX0" fmla="*/ -1 w 1767885"/>
              <a:gd name="connsiteY0" fmla="*/ 754985 h 1657637"/>
              <a:gd name="connsiteX1" fmla="*/ 939210 w 1767885"/>
              <a:gd name="connsiteY1" fmla="*/ 0 h 1657637"/>
              <a:gd name="connsiteX2" fmla="*/ 1767885 w 1767885"/>
              <a:gd name="connsiteY2" fmla="*/ 0 h 1657637"/>
              <a:gd name="connsiteX3" fmla="*/ 1767885 w 1767885"/>
              <a:gd name="connsiteY3" fmla="*/ 828675 h 1657637"/>
              <a:gd name="connsiteX4" fmla="*/ 939210 w 1767885"/>
              <a:gd name="connsiteY4" fmla="*/ 1657350 h 1657637"/>
              <a:gd name="connsiteX5" fmla="*/ -1 w 1767885"/>
              <a:gd name="connsiteY5" fmla="*/ 754985 h 1657637"/>
              <a:gd name="connsiteX0-1" fmla="*/ 128 w 1768014"/>
              <a:gd name="connsiteY0-2" fmla="*/ 754985 h 1602413"/>
              <a:gd name="connsiteX1-3" fmla="*/ 939339 w 1768014"/>
              <a:gd name="connsiteY1-4" fmla="*/ 0 h 1602413"/>
              <a:gd name="connsiteX2-5" fmla="*/ 1768014 w 1768014"/>
              <a:gd name="connsiteY2-6" fmla="*/ 0 h 1602413"/>
              <a:gd name="connsiteX3-7" fmla="*/ 1768014 w 1768014"/>
              <a:gd name="connsiteY3-8" fmla="*/ 828675 h 1602413"/>
              <a:gd name="connsiteX4-9" fmla="*/ 994606 w 1768014"/>
              <a:gd name="connsiteY4-10" fmla="*/ 1602080 h 1602413"/>
              <a:gd name="connsiteX5-11" fmla="*/ 128 w 1768014"/>
              <a:gd name="connsiteY5-12" fmla="*/ 754985 h 1602413"/>
              <a:gd name="connsiteX0-13" fmla="*/ 128 w 1827887"/>
              <a:gd name="connsiteY0-14" fmla="*/ 754985 h 1602413"/>
              <a:gd name="connsiteX1-15" fmla="*/ 939339 w 1827887"/>
              <a:gd name="connsiteY1-16" fmla="*/ 0 h 1602413"/>
              <a:gd name="connsiteX2-17" fmla="*/ 1827887 w 1827887"/>
              <a:gd name="connsiteY2-18" fmla="*/ 50661 h 1602413"/>
              <a:gd name="connsiteX3-19" fmla="*/ 1768014 w 1827887"/>
              <a:gd name="connsiteY3-20" fmla="*/ 828675 h 1602413"/>
              <a:gd name="connsiteX4-21" fmla="*/ 994606 w 1827887"/>
              <a:gd name="connsiteY4-22" fmla="*/ 1602080 h 1602413"/>
              <a:gd name="connsiteX5-23" fmla="*/ 128 w 1827887"/>
              <a:gd name="connsiteY5-24" fmla="*/ 754985 h 1602413"/>
              <a:gd name="connsiteX0-25" fmla="*/ 128 w 1827887"/>
              <a:gd name="connsiteY0-26" fmla="*/ 754985 h 1602413"/>
              <a:gd name="connsiteX1-27" fmla="*/ 939339 w 1827887"/>
              <a:gd name="connsiteY1-28" fmla="*/ 0 h 1602413"/>
              <a:gd name="connsiteX2-29" fmla="*/ 1827887 w 1827887"/>
              <a:gd name="connsiteY2-30" fmla="*/ 50661 h 1602413"/>
              <a:gd name="connsiteX3-31" fmla="*/ 1768014 w 1827887"/>
              <a:gd name="connsiteY3-32" fmla="*/ 828675 h 1602413"/>
              <a:gd name="connsiteX4-33" fmla="*/ 994606 w 1827887"/>
              <a:gd name="connsiteY4-34" fmla="*/ 1602080 h 1602413"/>
              <a:gd name="connsiteX5-35" fmla="*/ 128 w 1827887"/>
              <a:gd name="connsiteY5-36" fmla="*/ 754985 h 1602413"/>
              <a:gd name="connsiteX0-37" fmla="*/ 128 w 1828717"/>
              <a:gd name="connsiteY0-38" fmla="*/ 754985 h 1602413"/>
              <a:gd name="connsiteX1-39" fmla="*/ 939339 w 1828717"/>
              <a:gd name="connsiteY1-40" fmla="*/ 0 h 1602413"/>
              <a:gd name="connsiteX2-41" fmla="*/ 1827887 w 1828717"/>
              <a:gd name="connsiteY2-42" fmla="*/ 50661 h 1602413"/>
              <a:gd name="connsiteX3-43" fmla="*/ 1768014 w 1828717"/>
              <a:gd name="connsiteY3-44" fmla="*/ 828675 h 1602413"/>
              <a:gd name="connsiteX4-45" fmla="*/ 994606 w 1828717"/>
              <a:gd name="connsiteY4-46" fmla="*/ 1602080 h 1602413"/>
              <a:gd name="connsiteX5-47" fmla="*/ 128 w 1828717"/>
              <a:gd name="connsiteY5-48" fmla="*/ 754985 h 1602413"/>
            </a:gdLst>
            <a:ahLst/>
            <a:cxnLst>
              <a:cxn ang="0">
                <a:pos x="connsiteX0-37" y="connsiteY0-38"/>
              </a:cxn>
              <a:cxn ang="0">
                <a:pos x="connsiteX1-39" y="connsiteY1-40"/>
              </a:cxn>
              <a:cxn ang="0">
                <a:pos x="connsiteX2-41" y="connsiteY2-42"/>
              </a:cxn>
              <a:cxn ang="0">
                <a:pos x="connsiteX3-43" y="connsiteY3-44"/>
              </a:cxn>
              <a:cxn ang="0">
                <a:pos x="connsiteX4-45" y="connsiteY4-46"/>
              </a:cxn>
              <a:cxn ang="0">
                <a:pos x="connsiteX5-47" y="connsiteY5-48"/>
              </a:cxn>
            </a:cxnLst>
            <a:rect l="l" t="t" r="r" b="b"/>
            <a:pathLst>
              <a:path w="1828717" h="1602413">
                <a:moveTo>
                  <a:pt x="128" y="754985"/>
                </a:moveTo>
                <a:cubicBezTo>
                  <a:pt x="-9083" y="487972"/>
                  <a:pt x="481674" y="0"/>
                  <a:pt x="939339" y="0"/>
                </a:cubicBezTo>
                <a:cubicBezTo>
                  <a:pt x="1235522" y="16887"/>
                  <a:pt x="1545521" y="75225"/>
                  <a:pt x="1827887" y="50661"/>
                </a:cubicBezTo>
                <a:cubicBezTo>
                  <a:pt x="1835565" y="309999"/>
                  <a:pt x="1787972" y="569337"/>
                  <a:pt x="1768014" y="828675"/>
                </a:cubicBezTo>
                <a:cubicBezTo>
                  <a:pt x="1768014" y="1286340"/>
                  <a:pt x="1289254" y="1614362"/>
                  <a:pt x="994606" y="1602080"/>
                </a:cubicBezTo>
                <a:cubicBezTo>
                  <a:pt x="699958" y="1589798"/>
                  <a:pt x="9339" y="1021998"/>
                  <a:pt x="128" y="754985"/>
                </a:cubicBezTo>
                <a:close/>
              </a:path>
            </a:pathLst>
          </a:custGeom>
          <a:pattFill prst="wdUpDiag">
            <a:fgClr>
              <a:srgbClr val="357879"/>
            </a:fgClr>
            <a:bgClr>
              <a:srgbClr val="363636"/>
            </a:bgClr>
          </a:pattFill>
          <a:ln cap="rnd">
            <a:solidFill>
              <a:schemeClr val="bg1"/>
            </a:solidFill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459" y="1711169"/>
            <a:ext cx="641250" cy="118125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235" y="3707394"/>
            <a:ext cx="879235" cy="101194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251" y="1643534"/>
            <a:ext cx="886726" cy="119968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488" y="3144862"/>
            <a:ext cx="1464746" cy="103322"/>
          </a:xfrm>
          <a:prstGeom prst="rect">
            <a:avLst/>
          </a:prstGeom>
        </p:spPr>
      </p:pic>
      <p:sp>
        <p:nvSpPr>
          <p:cNvPr id="34" name="泪滴形 32"/>
          <p:cNvSpPr/>
          <p:nvPr/>
        </p:nvSpPr>
        <p:spPr bwMode="auto">
          <a:xfrm rot="8100000">
            <a:off x="8514700" y="720390"/>
            <a:ext cx="1667158" cy="1460847"/>
          </a:xfrm>
          <a:custGeom>
            <a:avLst/>
            <a:gdLst>
              <a:gd name="T0" fmla="*/ 0 w 1657350"/>
              <a:gd name="T1" fmla="*/ 828675 h 1657350"/>
              <a:gd name="T2" fmla="*/ 828675 w 1657350"/>
              <a:gd name="T3" fmla="*/ 0 h 1657350"/>
              <a:gd name="T4" fmla="*/ 1657350 w 1657350"/>
              <a:gd name="T5" fmla="*/ 0 h 1657350"/>
              <a:gd name="T6" fmla="*/ 1657350 w 1657350"/>
              <a:gd name="T7" fmla="*/ 828675 h 1657350"/>
              <a:gd name="T8" fmla="*/ 828675 w 1657350"/>
              <a:gd name="T9" fmla="*/ 1657350 h 1657350"/>
              <a:gd name="T10" fmla="*/ 0 w 1657350"/>
              <a:gd name="T11" fmla="*/ 828675 h 1657350"/>
              <a:gd name="connsiteX0" fmla="*/ -1 w 1767885"/>
              <a:gd name="connsiteY0" fmla="*/ 754985 h 1657637"/>
              <a:gd name="connsiteX1" fmla="*/ 939210 w 1767885"/>
              <a:gd name="connsiteY1" fmla="*/ 0 h 1657637"/>
              <a:gd name="connsiteX2" fmla="*/ 1767885 w 1767885"/>
              <a:gd name="connsiteY2" fmla="*/ 0 h 1657637"/>
              <a:gd name="connsiteX3" fmla="*/ 1767885 w 1767885"/>
              <a:gd name="connsiteY3" fmla="*/ 828675 h 1657637"/>
              <a:gd name="connsiteX4" fmla="*/ 939210 w 1767885"/>
              <a:gd name="connsiteY4" fmla="*/ 1657350 h 1657637"/>
              <a:gd name="connsiteX5" fmla="*/ -1 w 1767885"/>
              <a:gd name="connsiteY5" fmla="*/ 754985 h 1657637"/>
              <a:gd name="connsiteX0-1" fmla="*/ 128 w 1768014"/>
              <a:gd name="connsiteY0-2" fmla="*/ 754985 h 1602413"/>
              <a:gd name="connsiteX1-3" fmla="*/ 939339 w 1768014"/>
              <a:gd name="connsiteY1-4" fmla="*/ 0 h 1602413"/>
              <a:gd name="connsiteX2-5" fmla="*/ 1768014 w 1768014"/>
              <a:gd name="connsiteY2-6" fmla="*/ 0 h 1602413"/>
              <a:gd name="connsiteX3-7" fmla="*/ 1768014 w 1768014"/>
              <a:gd name="connsiteY3-8" fmla="*/ 828675 h 1602413"/>
              <a:gd name="connsiteX4-9" fmla="*/ 994606 w 1768014"/>
              <a:gd name="connsiteY4-10" fmla="*/ 1602080 h 1602413"/>
              <a:gd name="connsiteX5-11" fmla="*/ 128 w 1768014"/>
              <a:gd name="connsiteY5-12" fmla="*/ 754985 h 1602413"/>
              <a:gd name="connsiteX0-13" fmla="*/ 128 w 1827887"/>
              <a:gd name="connsiteY0-14" fmla="*/ 754985 h 1602413"/>
              <a:gd name="connsiteX1-15" fmla="*/ 939339 w 1827887"/>
              <a:gd name="connsiteY1-16" fmla="*/ 0 h 1602413"/>
              <a:gd name="connsiteX2-17" fmla="*/ 1827887 w 1827887"/>
              <a:gd name="connsiteY2-18" fmla="*/ 50661 h 1602413"/>
              <a:gd name="connsiteX3-19" fmla="*/ 1768014 w 1827887"/>
              <a:gd name="connsiteY3-20" fmla="*/ 828675 h 1602413"/>
              <a:gd name="connsiteX4-21" fmla="*/ 994606 w 1827887"/>
              <a:gd name="connsiteY4-22" fmla="*/ 1602080 h 1602413"/>
              <a:gd name="connsiteX5-23" fmla="*/ 128 w 1827887"/>
              <a:gd name="connsiteY5-24" fmla="*/ 754985 h 1602413"/>
              <a:gd name="connsiteX0-25" fmla="*/ 128 w 1827887"/>
              <a:gd name="connsiteY0-26" fmla="*/ 754985 h 1602413"/>
              <a:gd name="connsiteX1-27" fmla="*/ 939339 w 1827887"/>
              <a:gd name="connsiteY1-28" fmla="*/ 0 h 1602413"/>
              <a:gd name="connsiteX2-29" fmla="*/ 1827887 w 1827887"/>
              <a:gd name="connsiteY2-30" fmla="*/ 50661 h 1602413"/>
              <a:gd name="connsiteX3-31" fmla="*/ 1768014 w 1827887"/>
              <a:gd name="connsiteY3-32" fmla="*/ 828675 h 1602413"/>
              <a:gd name="connsiteX4-33" fmla="*/ 994606 w 1827887"/>
              <a:gd name="connsiteY4-34" fmla="*/ 1602080 h 1602413"/>
              <a:gd name="connsiteX5-35" fmla="*/ 128 w 1827887"/>
              <a:gd name="connsiteY5-36" fmla="*/ 754985 h 1602413"/>
              <a:gd name="connsiteX0-37" fmla="*/ 128 w 1828717"/>
              <a:gd name="connsiteY0-38" fmla="*/ 754985 h 1602413"/>
              <a:gd name="connsiteX1-39" fmla="*/ 939339 w 1828717"/>
              <a:gd name="connsiteY1-40" fmla="*/ 0 h 1602413"/>
              <a:gd name="connsiteX2-41" fmla="*/ 1827887 w 1828717"/>
              <a:gd name="connsiteY2-42" fmla="*/ 50661 h 1602413"/>
              <a:gd name="connsiteX3-43" fmla="*/ 1768014 w 1828717"/>
              <a:gd name="connsiteY3-44" fmla="*/ 828675 h 1602413"/>
              <a:gd name="connsiteX4-45" fmla="*/ 994606 w 1828717"/>
              <a:gd name="connsiteY4-46" fmla="*/ 1602080 h 1602413"/>
              <a:gd name="connsiteX5-47" fmla="*/ 128 w 1828717"/>
              <a:gd name="connsiteY5-48" fmla="*/ 754985 h 1602413"/>
            </a:gdLst>
            <a:ahLst/>
            <a:cxnLst>
              <a:cxn ang="0">
                <a:pos x="connsiteX0-37" y="connsiteY0-38"/>
              </a:cxn>
              <a:cxn ang="0">
                <a:pos x="connsiteX1-39" y="connsiteY1-40"/>
              </a:cxn>
              <a:cxn ang="0">
                <a:pos x="connsiteX2-41" y="connsiteY2-42"/>
              </a:cxn>
              <a:cxn ang="0">
                <a:pos x="connsiteX3-43" y="connsiteY3-44"/>
              </a:cxn>
              <a:cxn ang="0">
                <a:pos x="connsiteX4-45" y="connsiteY4-46"/>
              </a:cxn>
              <a:cxn ang="0">
                <a:pos x="connsiteX5-47" y="connsiteY5-48"/>
              </a:cxn>
            </a:cxnLst>
            <a:rect l="l" t="t" r="r" b="b"/>
            <a:pathLst>
              <a:path w="1828717" h="1602413">
                <a:moveTo>
                  <a:pt x="128" y="754985"/>
                </a:moveTo>
                <a:cubicBezTo>
                  <a:pt x="-9083" y="487972"/>
                  <a:pt x="481674" y="0"/>
                  <a:pt x="939339" y="0"/>
                </a:cubicBezTo>
                <a:cubicBezTo>
                  <a:pt x="1235522" y="16887"/>
                  <a:pt x="1545521" y="75225"/>
                  <a:pt x="1827887" y="50661"/>
                </a:cubicBezTo>
                <a:cubicBezTo>
                  <a:pt x="1835565" y="309999"/>
                  <a:pt x="1787972" y="569337"/>
                  <a:pt x="1768014" y="828675"/>
                </a:cubicBezTo>
                <a:cubicBezTo>
                  <a:pt x="1768014" y="1286340"/>
                  <a:pt x="1289254" y="1614362"/>
                  <a:pt x="994606" y="1602080"/>
                </a:cubicBezTo>
                <a:cubicBezTo>
                  <a:pt x="699958" y="1589798"/>
                  <a:pt x="9339" y="1021998"/>
                  <a:pt x="128" y="754985"/>
                </a:cubicBezTo>
                <a:close/>
              </a:path>
            </a:pathLst>
          </a:custGeom>
          <a:pattFill prst="wdUpDiag">
            <a:fgClr>
              <a:srgbClr val="357879"/>
            </a:fgClr>
            <a:bgClr>
              <a:srgbClr val="363636"/>
            </a:bgClr>
          </a:pattFill>
          <a:ln cap="rnd">
            <a:solidFill>
              <a:schemeClr val="bg1"/>
            </a:solidFill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5" name="泪滴形 32"/>
          <p:cNvSpPr/>
          <p:nvPr/>
        </p:nvSpPr>
        <p:spPr bwMode="auto">
          <a:xfrm rot="8100000">
            <a:off x="9595018" y="3262251"/>
            <a:ext cx="1667158" cy="1460847"/>
          </a:xfrm>
          <a:custGeom>
            <a:avLst/>
            <a:gdLst>
              <a:gd name="T0" fmla="*/ 0 w 1657350"/>
              <a:gd name="T1" fmla="*/ 828675 h 1657350"/>
              <a:gd name="T2" fmla="*/ 828675 w 1657350"/>
              <a:gd name="T3" fmla="*/ 0 h 1657350"/>
              <a:gd name="T4" fmla="*/ 1657350 w 1657350"/>
              <a:gd name="T5" fmla="*/ 0 h 1657350"/>
              <a:gd name="T6" fmla="*/ 1657350 w 1657350"/>
              <a:gd name="T7" fmla="*/ 828675 h 1657350"/>
              <a:gd name="T8" fmla="*/ 828675 w 1657350"/>
              <a:gd name="T9" fmla="*/ 1657350 h 1657350"/>
              <a:gd name="T10" fmla="*/ 0 w 1657350"/>
              <a:gd name="T11" fmla="*/ 828675 h 1657350"/>
              <a:gd name="connsiteX0" fmla="*/ -1 w 1767885"/>
              <a:gd name="connsiteY0" fmla="*/ 754985 h 1657637"/>
              <a:gd name="connsiteX1" fmla="*/ 939210 w 1767885"/>
              <a:gd name="connsiteY1" fmla="*/ 0 h 1657637"/>
              <a:gd name="connsiteX2" fmla="*/ 1767885 w 1767885"/>
              <a:gd name="connsiteY2" fmla="*/ 0 h 1657637"/>
              <a:gd name="connsiteX3" fmla="*/ 1767885 w 1767885"/>
              <a:gd name="connsiteY3" fmla="*/ 828675 h 1657637"/>
              <a:gd name="connsiteX4" fmla="*/ 939210 w 1767885"/>
              <a:gd name="connsiteY4" fmla="*/ 1657350 h 1657637"/>
              <a:gd name="connsiteX5" fmla="*/ -1 w 1767885"/>
              <a:gd name="connsiteY5" fmla="*/ 754985 h 1657637"/>
              <a:gd name="connsiteX0-1" fmla="*/ 128 w 1768014"/>
              <a:gd name="connsiteY0-2" fmla="*/ 754985 h 1602413"/>
              <a:gd name="connsiteX1-3" fmla="*/ 939339 w 1768014"/>
              <a:gd name="connsiteY1-4" fmla="*/ 0 h 1602413"/>
              <a:gd name="connsiteX2-5" fmla="*/ 1768014 w 1768014"/>
              <a:gd name="connsiteY2-6" fmla="*/ 0 h 1602413"/>
              <a:gd name="connsiteX3-7" fmla="*/ 1768014 w 1768014"/>
              <a:gd name="connsiteY3-8" fmla="*/ 828675 h 1602413"/>
              <a:gd name="connsiteX4-9" fmla="*/ 994606 w 1768014"/>
              <a:gd name="connsiteY4-10" fmla="*/ 1602080 h 1602413"/>
              <a:gd name="connsiteX5-11" fmla="*/ 128 w 1768014"/>
              <a:gd name="connsiteY5-12" fmla="*/ 754985 h 1602413"/>
              <a:gd name="connsiteX0-13" fmla="*/ 128 w 1827887"/>
              <a:gd name="connsiteY0-14" fmla="*/ 754985 h 1602413"/>
              <a:gd name="connsiteX1-15" fmla="*/ 939339 w 1827887"/>
              <a:gd name="connsiteY1-16" fmla="*/ 0 h 1602413"/>
              <a:gd name="connsiteX2-17" fmla="*/ 1827887 w 1827887"/>
              <a:gd name="connsiteY2-18" fmla="*/ 50661 h 1602413"/>
              <a:gd name="connsiteX3-19" fmla="*/ 1768014 w 1827887"/>
              <a:gd name="connsiteY3-20" fmla="*/ 828675 h 1602413"/>
              <a:gd name="connsiteX4-21" fmla="*/ 994606 w 1827887"/>
              <a:gd name="connsiteY4-22" fmla="*/ 1602080 h 1602413"/>
              <a:gd name="connsiteX5-23" fmla="*/ 128 w 1827887"/>
              <a:gd name="connsiteY5-24" fmla="*/ 754985 h 1602413"/>
              <a:gd name="connsiteX0-25" fmla="*/ 128 w 1827887"/>
              <a:gd name="connsiteY0-26" fmla="*/ 754985 h 1602413"/>
              <a:gd name="connsiteX1-27" fmla="*/ 939339 w 1827887"/>
              <a:gd name="connsiteY1-28" fmla="*/ 0 h 1602413"/>
              <a:gd name="connsiteX2-29" fmla="*/ 1827887 w 1827887"/>
              <a:gd name="connsiteY2-30" fmla="*/ 50661 h 1602413"/>
              <a:gd name="connsiteX3-31" fmla="*/ 1768014 w 1827887"/>
              <a:gd name="connsiteY3-32" fmla="*/ 828675 h 1602413"/>
              <a:gd name="connsiteX4-33" fmla="*/ 994606 w 1827887"/>
              <a:gd name="connsiteY4-34" fmla="*/ 1602080 h 1602413"/>
              <a:gd name="connsiteX5-35" fmla="*/ 128 w 1827887"/>
              <a:gd name="connsiteY5-36" fmla="*/ 754985 h 1602413"/>
              <a:gd name="connsiteX0-37" fmla="*/ 128 w 1828717"/>
              <a:gd name="connsiteY0-38" fmla="*/ 754985 h 1602413"/>
              <a:gd name="connsiteX1-39" fmla="*/ 939339 w 1828717"/>
              <a:gd name="connsiteY1-40" fmla="*/ 0 h 1602413"/>
              <a:gd name="connsiteX2-41" fmla="*/ 1827887 w 1828717"/>
              <a:gd name="connsiteY2-42" fmla="*/ 50661 h 1602413"/>
              <a:gd name="connsiteX3-43" fmla="*/ 1768014 w 1828717"/>
              <a:gd name="connsiteY3-44" fmla="*/ 828675 h 1602413"/>
              <a:gd name="connsiteX4-45" fmla="*/ 994606 w 1828717"/>
              <a:gd name="connsiteY4-46" fmla="*/ 1602080 h 1602413"/>
              <a:gd name="connsiteX5-47" fmla="*/ 128 w 1828717"/>
              <a:gd name="connsiteY5-48" fmla="*/ 754985 h 1602413"/>
            </a:gdLst>
            <a:ahLst/>
            <a:cxnLst>
              <a:cxn ang="0">
                <a:pos x="connsiteX0-37" y="connsiteY0-38"/>
              </a:cxn>
              <a:cxn ang="0">
                <a:pos x="connsiteX1-39" y="connsiteY1-40"/>
              </a:cxn>
              <a:cxn ang="0">
                <a:pos x="connsiteX2-41" y="connsiteY2-42"/>
              </a:cxn>
              <a:cxn ang="0">
                <a:pos x="connsiteX3-43" y="connsiteY3-44"/>
              </a:cxn>
              <a:cxn ang="0">
                <a:pos x="connsiteX4-45" y="connsiteY4-46"/>
              </a:cxn>
              <a:cxn ang="0">
                <a:pos x="connsiteX5-47" y="connsiteY5-48"/>
              </a:cxn>
            </a:cxnLst>
            <a:rect l="l" t="t" r="r" b="b"/>
            <a:pathLst>
              <a:path w="1828717" h="1602413">
                <a:moveTo>
                  <a:pt x="128" y="754985"/>
                </a:moveTo>
                <a:cubicBezTo>
                  <a:pt x="-9083" y="487972"/>
                  <a:pt x="481674" y="0"/>
                  <a:pt x="939339" y="0"/>
                </a:cubicBezTo>
                <a:cubicBezTo>
                  <a:pt x="1235522" y="16887"/>
                  <a:pt x="1545521" y="75225"/>
                  <a:pt x="1827887" y="50661"/>
                </a:cubicBezTo>
                <a:cubicBezTo>
                  <a:pt x="1835565" y="309999"/>
                  <a:pt x="1787972" y="569337"/>
                  <a:pt x="1768014" y="828675"/>
                </a:cubicBezTo>
                <a:cubicBezTo>
                  <a:pt x="1768014" y="1286340"/>
                  <a:pt x="1289254" y="1614362"/>
                  <a:pt x="994606" y="1602080"/>
                </a:cubicBezTo>
                <a:cubicBezTo>
                  <a:pt x="699958" y="1589798"/>
                  <a:pt x="9339" y="1021998"/>
                  <a:pt x="128" y="754985"/>
                </a:cubicBezTo>
                <a:close/>
              </a:path>
            </a:pathLst>
          </a:custGeom>
          <a:pattFill prst="wdUpDiag">
            <a:fgClr>
              <a:srgbClr val="357879"/>
            </a:fgClr>
            <a:bgClr>
              <a:srgbClr val="363636"/>
            </a:bgClr>
          </a:pattFill>
          <a:ln cap="rnd">
            <a:solidFill>
              <a:schemeClr val="bg1"/>
            </a:solidFill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36" name="组 35"/>
          <p:cNvGrpSpPr/>
          <p:nvPr/>
        </p:nvGrpSpPr>
        <p:grpSpPr>
          <a:xfrm>
            <a:off x="8879966" y="933028"/>
            <a:ext cx="936625" cy="1149350"/>
            <a:chOff x="8286750" y="3221038"/>
            <a:chExt cx="493713" cy="460375"/>
          </a:xfrm>
          <a:blipFill>
            <a:blip r:embed="rId7"/>
            <a:stretch>
              <a:fillRect/>
            </a:stretch>
          </a:blipFill>
        </p:grpSpPr>
        <p:sp>
          <p:nvSpPr>
            <p:cNvPr id="37" name="Freeform 625"/>
            <p:cNvSpPr>
              <a:spLocks noEditPoints="1"/>
            </p:cNvSpPr>
            <p:nvPr/>
          </p:nvSpPr>
          <p:spPr bwMode="auto">
            <a:xfrm>
              <a:off x="8315326" y="3444875"/>
              <a:ext cx="409575" cy="236538"/>
            </a:xfrm>
            <a:custGeom>
              <a:avLst/>
              <a:gdLst>
                <a:gd name="T0" fmla="*/ 1 w 168"/>
                <a:gd name="T1" fmla="*/ 91 h 97"/>
                <a:gd name="T2" fmla="*/ 95 w 168"/>
                <a:gd name="T3" fmla="*/ 95 h 97"/>
                <a:gd name="T4" fmla="*/ 166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5 w 168"/>
                <a:gd name="T23" fmla="*/ 12 h 97"/>
                <a:gd name="T24" fmla="*/ 43 w 168"/>
                <a:gd name="T25" fmla="*/ 15 h 97"/>
                <a:gd name="T26" fmla="*/ 48 w 168"/>
                <a:gd name="T27" fmla="*/ 0 h 97"/>
                <a:gd name="T28" fmla="*/ 41 w 168"/>
                <a:gd name="T29" fmla="*/ 0 h 97"/>
                <a:gd name="T30" fmla="*/ 2 w 168"/>
                <a:gd name="T31" fmla="*/ 75 h 97"/>
                <a:gd name="T32" fmla="*/ 1 w 168"/>
                <a:gd name="T33" fmla="*/ 91 h 97"/>
                <a:gd name="T34" fmla="*/ 81 w 168"/>
                <a:gd name="T35" fmla="*/ 13 h 97"/>
                <a:gd name="T36" fmla="*/ 109 w 168"/>
                <a:gd name="T37" fmla="*/ 13 h 97"/>
                <a:gd name="T38" fmla="*/ 58 w 168"/>
                <a:gd name="T39" fmla="*/ 24 h 97"/>
                <a:gd name="T40" fmla="*/ 81 w 168"/>
                <a:gd name="T41" fmla="*/ 13 h 97"/>
                <a:gd name="T42" fmla="*/ 53 w 168"/>
                <a:gd name="T43" fmla="*/ 19 h 97"/>
                <a:gd name="T44" fmla="*/ 44 w 168"/>
                <a:gd name="T45" fmla="*/ 22 h 97"/>
                <a:gd name="T46" fmla="*/ 53 w 168"/>
                <a:gd name="T47" fmla="*/ 19 h 97"/>
                <a:gd name="T48" fmla="*/ 36 w 168"/>
                <a:gd name="T49" fmla="*/ 24 h 97"/>
                <a:gd name="T50" fmla="*/ 50 w 168"/>
                <a:gd name="T51" fmla="*/ 30 h 97"/>
                <a:gd name="T52" fmla="*/ 40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0 w 168"/>
                <a:gd name="T59" fmla="*/ 62 h 97"/>
                <a:gd name="T60" fmla="*/ 40 w 168"/>
                <a:gd name="T61" fmla="*/ 79 h 97"/>
                <a:gd name="T62" fmla="*/ 47 w 168"/>
                <a:gd name="T63" fmla="*/ 62 h 97"/>
                <a:gd name="T64" fmla="*/ 55 w 168"/>
                <a:gd name="T65" fmla="*/ 58 h 97"/>
                <a:gd name="T66" fmla="*/ 50 w 168"/>
                <a:gd name="T67" fmla="*/ 52 h 97"/>
                <a:gd name="T68" fmla="*/ 58 w 168"/>
                <a:gd name="T69" fmla="*/ 45 h 97"/>
                <a:gd name="T70" fmla="*/ 53 w 168"/>
                <a:gd name="T71" fmla="*/ 41 h 97"/>
                <a:gd name="T72" fmla="*/ 55 w 168"/>
                <a:gd name="T73" fmla="*/ 31 h 97"/>
                <a:gd name="T74" fmla="*/ 114 w 168"/>
                <a:gd name="T75" fmla="*/ 18 h 97"/>
                <a:gd name="T76" fmla="*/ 158 w 168"/>
                <a:gd name="T77" fmla="*/ 74 h 97"/>
                <a:gd name="T78" fmla="*/ 8 w 168"/>
                <a:gd name="T79" fmla="*/ 86 h 97"/>
                <a:gd name="T80" fmla="*/ 36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7" y="97"/>
                    <a:pt x="95" y="95"/>
                  </a:cubicBezTo>
                  <a:cubicBezTo>
                    <a:pt x="116" y="93"/>
                    <a:pt x="164" y="86"/>
                    <a:pt x="166" y="74"/>
                  </a:cubicBezTo>
                  <a:cubicBezTo>
                    <a:pt x="168" y="68"/>
                    <a:pt x="155" y="54"/>
                    <a:pt x="150" y="47"/>
                  </a:cubicBezTo>
                  <a:cubicBezTo>
                    <a:pt x="135" y="27"/>
                    <a:pt x="123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1" y="2"/>
                    <a:pt x="102" y="4"/>
                  </a:cubicBezTo>
                  <a:cubicBezTo>
                    <a:pt x="86" y="4"/>
                    <a:pt x="73" y="7"/>
                    <a:pt x="64" y="10"/>
                  </a:cubicBezTo>
                  <a:cubicBezTo>
                    <a:pt x="63" y="7"/>
                    <a:pt x="64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1"/>
                    <a:pt x="54" y="1"/>
                  </a:cubicBezTo>
                  <a:cubicBezTo>
                    <a:pt x="57" y="3"/>
                    <a:pt x="57" y="8"/>
                    <a:pt x="55" y="12"/>
                  </a:cubicBezTo>
                  <a:cubicBezTo>
                    <a:pt x="50" y="12"/>
                    <a:pt x="46" y="12"/>
                    <a:pt x="43" y="15"/>
                  </a:cubicBezTo>
                  <a:cubicBezTo>
                    <a:pt x="43" y="10"/>
                    <a:pt x="45" y="5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25"/>
                    <a:pt x="13" y="48"/>
                    <a:pt x="2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1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8" y="24"/>
                  </a:cubicBezTo>
                  <a:cubicBezTo>
                    <a:pt x="58" y="14"/>
                    <a:pt x="72" y="15"/>
                    <a:pt x="81" y="13"/>
                  </a:cubicBezTo>
                  <a:close/>
                  <a:moveTo>
                    <a:pt x="53" y="19"/>
                  </a:moveTo>
                  <a:cubicBezTo>
                    <a:pt x="53" y="25"/>
                    <a:pt x="48" y="23"/>
                    <a:pt x="44" y="22"/>
                  </a:cubicBezTo>
                  <a:cubicBezTo>
                    <a:pt x="46" y="20"/>
                    <a:pt x="49" y="19"/>
                    <a:pt x="53" y="19"/>
                  </a:cubicBezTo>
                  <a:close/>
                  <a:moveTo>
                    <a:pt x="36" y="24"/>
                  </a:moveTo>
                  <a:cubicBezTo>
                    <a:pt x="39" y="29"/>
                    <a:pt x="45" y="28"/>
                    <a:pt x="50" y="30"/>
                  </a:cubicBezTo>
                  <a:cubicBezTo>
                    <a:pt x="48" y="36"/>
                    <a:pt x="46" y="41"/>
                    <a:pt x="40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39" y="56"/>
                    <a:pt x="35" y="59"/>
                  </a:cubicBezTo>
                  <a:cubicBezTo>
                    <a:pt x="33" y="63"/>
                    <a:pt x="39" y="66"/>
                    <a:pt x="40" y="62"/>
                  </a:cubicBezTo>
                  <a:cubicBezTo>
                    <a:pt x="44" y="66"/>
                    <a:pt x="34" y="76"/>
                    <a:pt x="40" y="79"/>
                  </a:cubicBezTo>
                  <a:cubicBezTo>
                    <a:pt x="47" y="78"/>
                    <a:pt x="45" y="68"/>
                    <a:pt x="47" y="62"/>
                  </a:cubicBezTo>
                  <a:cubicBezTo>
                    <a:pt x="51" y="62"/>
                    <a:pt x="54" y="60"/>
                    <a:pt x="55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8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5" y="31"/>
                  </a:cubicBezTo>
                  <a:cubicBezTo>
                    <a:pt x="78" y="34"/>
                    <a:pt x="104" y="35"/>
                    <a:pt x="114" y="18"/>
                  </a:cubicBezTo>
                  <a:cubicBezTo>
                    <a:pt x="131" y="34"/>
                    <a:pt x="147" y="52"/>
                    <a:pt x="158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2" y="60"/>
                    <a:pt x="26" y="45"/>
                    <a:pt x="3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141"/>
            <p:cNvSpPr>
              <a:spLocks noEditPoints="1"/>
            </p:cNvSpPr>
            <p:nvPr/>
          </p:nvSpPr>
          <p:spPr bwMode="auto">
            <a:xfrm>
              <a:off x="8286750" y="3303588"/>
              <a:ext cx="92075" cy="109538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2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ubicBezTo>
                    <a:pt x="23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187"/>
            <p:cNvSpPr>
              <a:spLocks noEditPoints="1"/>
            </p:cNvSpPr>
            <p:nvPr/>
          </p:nvSpPr>
          <p:spPr bwMode="auto">
            <a:xfrm>
              <a:off x="8570913" y="3221038"/>
              <a:ext cx="209550" cy="200025"/>
            </a:xfrm>
            <a:custGeom>
              <a:avLst/>
              <a:gdLst>
                <a:gd name="T0" fmla="*/ 45 w 86"/>
                <a:gd name="T1" fmla="*/ 24 h 82"/>
                <a:gd name="T2" fmla="*/ 13 w 86"/>
                <a:gd name="T3" fmla="*/ 7 h 82"/>
                <a:gd name="T4" fmla="*/ 57 w 86"/>
                <a:gd name="T5" fmla="*/ 82 h 82"/>
                <a:gd name="T6" fmla="*/ 80 w 86"/>
                <a:gd name="T7" fmla="*/ 10 h 82"/>
                <a:gd name="T8" fmla="*/ 45 w 86"/>
                <a:gd name="T9" fmla="*/ 24 h 82"/>
                <a:gd name="T10" fmla="*/ 51 w 86"/>
                <a:gd name="T11" fmla="*/ 64 h 82"/>
                <a:gd name="T12" fmla="*/ 29 w 86"/>
                <a:gd name="T13" fmla="*/ 25 h 82"/>
                <a:gd name="T14" fmla="*/ 45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5" y="24"/>
                  </a:moveTo>
                  <a:cubicBezTo>
                    <a:pt x="36" y="17"/>
                    <a:pt x="27" y="3"/>
                    <a:pt x="13" y="7"/>
                  </a:cubicBezTo>
                  <a:cubicBezTo>
                    <a:pt x="0" y="40"/>
                    <a:pt x="28" y="73"/>
                    <a:pt x="57" y="82"/>
                  </a:cubicBezTo>
                  <a:cubicBezTo>
                    <a:pt x="68" y="62"/>
                    <a:pt x="86" y="43"/>
                    <a:pt x="80" y="10"/>
                  </a:cubicBezTo>
                  <a:cubicBezTo>
                    <a:pt x="67" y="0"/>
                    <a:pt x="48" y="10"/>
                    <a:pt x="45" y="24"/>
                  </a:cubicBezTo>
                  <a:close/>
                  <a:moveTo>
                    <a:pt x="51" y="64"/>
                  </a:moveTo>
                  <a:cubicBezTo>
                    <a:pt x="37" y="59"/>
                    <a:pt x="22" y="42"/>
                    <a:pt x="29" y="25"/>
                  </a:cubicBezTo>
                  <a:cubicBezTo>
                    <a:pt x="36" y="23"/>
                    <a:pt x="41" y="30"/>
                    <a:pt x="45" y="34"/>
                  </a:cubicBezTo>
                  <a:cubicBezTo>
                    <a:pt x="47" y="26"/>
                    <a:pt x="57" y="21"/>
                    <a:pt x="63" y="27"/>
                  </a:cubicBezTo>
                  <a:cubicBezTo>
                    <a:pt x="67" y="43"/>
                    <a:pt x="57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215"/>
            <p:cNvSpPr>
              <a:spLocks noEditPoints="1"/>
            </p:cNvSpPr>
            <p:nvPr/>
          </p:nvSpPr>
          <p:spPr bwMode="auto">
            <a:xfrm>
              <a:off x="8396288" y="3252788"/>
              <a:ext cx="184150" cy="192087"/>
            </a:xfrm>
            <a:custGeom>
              <a:avLst/>
              <a:gdLst>
                <a:gd name="T0" fmla="*/ 55 w 76"/>
                <a:gd name="T1" fmla="*/ 39 h 79"/>
                <a:gd name="T2" fmla="*/ 69 w 76"/>
                <a:gd name="T3" fmla="*/ 14 h 79"/>
                <a:gd name="T4" fmla="*/ 0 w 76"/>
                <a:gd name="T5" fmla="*/ 25 h 79"/>
                <a:gd name="T6" fmla="*/ 17 w 76"/>
                <a:gd name="T7" fmla="*/ 39 h 79"/>
                <a:gd name="T8" fmla="*/ 17 w 76"/>
                <a:gd name="T9" fmla="*/ 59 h 79"/>
                <a:gd name="T10" fmla="*/ 8 w 76"/>
                <a:gd name="T11" fmla="*/ 79 h 79"/>
                <a:gd name="T12" fmla="*/ 15 w 76"/>
                <a:gd name="T13" fmla="*/ 79 h 79"/>
                <a:gd name="T14" fmla="*/ 25 w 76"/>
                <a:gd name="T15" fmla="*/ 62 h 79"/>
                <a:gd name="T16" fmla="*/ 25 w 76"/>
                <a:gd name="T17" fmla="*/ 32 h 79"/>
                <a:gd name="T18" fmla="*/ 7 w 76"/>
                <a:gd name="T19" fmla="*/ 27 h 79"/>
                <a:gd name="T20" fmla="*/ 18 w 76"/>
                <a:gd name="T21" fmla="*/ 18 h 79"/>
                <a:gd name="T22" fmla="*/ 63 w 76"/>
                <a:gd name="T23" fmla="*/ 21 h 79"/>
                <a:gd name="T24" fmla="*/ 47 w 76"/>
                <a:gd name="T25" fmla="*/ 29 h 79"/>
                <a:gd name="T26" fmla="*/ 48 w 76"/>
                <a:gd name="T27" fmla="*/ 56 h 79"/>
                <a:gd name="T28" fmla="*/ 67 w 76"/>
                <a:gd name="T29" fmla="*/ 79 h 79"/>
                <a:gd name="T30" fmla="*/ 76 w 76"/>
                <a:gd name="T31" fmla="*/ 79 h 79"/>
                <a:gd name="T32" fmla="*/ 76 w 76"/>
                <a:gd name="T33" fmla="*/ 78 h 79"/>
                <a:gd name="T34" fmla="*/ 55 w 76"/>
                <a:gd name="T35" fmla="*/ 39 h 79"/>
                <a:gd name="T36" fmla="*/ 26 w 76"/>
                <a:gd name="T37" fmla="*/ 15 h 79"/>
                <a:gd name="T38" fmla="*/ 57 w 76"/>
                <a:gd name="T39" fmla="*/ 15 h 79"/>
                <a:gd name="T40" fmla="*/ 26 w 76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9">
                  <a:moveTo>
                    <a:pt x="55" y="39"/>
                  </a:moveTo>
                  <a:cubicBezTo>
                    <a:pt x="62" y="33"/>
                    <a:pt x="72" y="30"/>
                    <a:pt x="69" y="14"/>
                  </a:cubicBezTo>
                  <a:cubicBezTo>
                    <a:pt x="56" y="0"/>
                    <a:pt x="0" y="8"/>
                    <a:pt x="0" y="25"/>
                  </a:cubicBezTo>
                  <a:cubicBezTo>
                    <a:pt x="1" y="34"/>
                    <a:pt x="10" y="34"/>
                    <a:pt x="17" y="39"/>
                  </a:cubicBezTo>
                  <a:cubicBezTo>
                    <a:pt x="16" y="45"/>
                    <a:pt x="18" y="50"/>
                    <a:pt x="17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3" y="42"/>
                    <a:pt x="25" y="32"/>
                  </a:cubicBezTo>
                  <a:cubicBezTo>
                    <a:pt x="23" y="26"/>
                    <a:pt x="10" y="32"/>
                    <a:pt x="7" y="27"/>
                  </a:cubicBezTo>
                  <a:cubicBezTo>
                    <a:pt x="9" y="22"/>
                    <a:pt x="15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3" y="29"/>
                    <a:pt x="54" y="28"/>
                    <a:pt x="47" y="29"/>
                  </a:cubicBezTo>
                  <a:cubicBezTo>
                    <a:pt x="50" y="40"/>
                    <a:pt x="46" y="48"/>
                    <a:pt x="48" y="56"/>
                  </a:cubicBezTo>
                  <a:cubicBezTo>
                    <a:pt x="51" y="65"/>
                    <a:pt x="61" y="70"/>
                    <a:pt x="67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63"/>
                    <a:pt x="55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7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216"/>
            <p:cNvSpPr/>
            <p:nvPr/>
          </p:nvSpPr>
          <p:spPr bwMode="auto">
            <a:xfrm>
              <a:off x="8455025" y="3403600"/>
              <a:ext cx="31750" cy="41275"/>
            </a:xfrm>
            <a:custGeom>
              <a:avLst/>
              <a:gdLst>
                <a:gd name="T0" fmla="*/ 0 w 13"/>
                <a:gd name="T1" fmla="*/ 17 h 17"/>
                <a:gd name="T2" fmla="*/ 9 w 13"/>
                <a:gd name="T3" fmla="*/ 17 h 17"/>
                <a:gd name="T4" fmla="*/ 13 w 13"/>
                <a:gd name="T5" fmla="*/ 1 h 17"/>
                <a:gd name="T6" fmla="*/ 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3" y="7"/>
                    <a:pt x="13" y="1"/>
                  </a:cubicBezTo>
                  <a:cubicBezTo>
                    <a:pt x="3" y="0"/>
                    <a:pt x="5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2" name="组 41"/>
          <p:cNvGrpSpPr/>
          <p:nvPr/>
        </p:nvGrpSpPr>
        <p:grpSpPr>
          <a:xfrm>
            <a:off x="9816591" y="3576424"/>
            <a:ext cx="1162685" cy="971550"/>
            <a:chOff x="7904163" y="5362575"/>
            <a:chExt cx="660400" cy="647700"/>
          </a:xfrm>
          <a:blipFill>
            <a:blip r:embed="rId7"/>
            <a:stretch>
              <a:fillRect/>
            </a:stretch>
          </a:blipFill>
        </p:grpSpPr>
        <p:sp>
          <p:nvSpPr>
            <p:cNvPr id="43" name="Freeform 787"/>
            <p:cNvSpPr/>
            <p:nvPr/>
          </p:nvSpPr>
          <p:spPr bwMode="auto">
            <a:xfrm>
              <a:off x="7959726" y="5373688"/>
              <a:ext cx="73025" cy="76200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788"/>
            <p:cNvSpPr>
              <a:spLocks noEditPoints="1"/>
            </p:cNvSpPr>
            <p:nvPr/>
          </p:nvSpPr>
          <p:spPr bwMode="auto">
            <a:xfrm>
              <a:off x="7948613" y="5362575"/>
              <a:ext cx="590550" cy="64770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789"/>
            <p:cNvSpPr/>
            <p:nvPr/>
          </p:nvSpPr>
          <p:spPr bwMode="auto">
            <a:xfrm>
              <a:off x="8469313" y="5391150"/>
              <a:ext cx="68263" cy="58738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790"/>
            <p:cNvSpPr/>
            <p:nvPr/>
          </p:nvSpPr>
          <p:spPr bwMode="auto">
            <a:xfrm>
              <a:off x="8424863" y="5394325"/>
              <a:ext cx="53975" cy="7461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11"/>
            <p:cNvSpPr>
              <a:spLocks noEditPoints="1"/>
            </p:cNvSpPr>
            <p:nvPr/>
          </p:nvSpPr>
          <p:spPr bwMode="auto">
            <a:xfrm>
              <a:off x="8194675" y="5735637"/>
              <a:ext cx="139700" cy="157162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813"/>
            <p:cNvSpPr/>
            <p:nvPr/>
          </p:nvSpPr>
          <p:spPr bwMode="auto">
            <a:xfrm>
              <a:off x="8524875" y="5778500"/>
              <a:ext cx="39688" cy="87312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817"/>
            <p:cNvSpPr/>
            <p:nvPr/>
          </p:nvSpPr>
          <p:spPr bwMode="auto">
            <a:xfrm>
              <a:off x="7937500" y="5837237"/>
              <a:ext cx="49213" cy="63500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820"/>
            <p:cNvSpPr/>
            <p:nvPr/>
          </p:nvSpPr>
          <p:spPr bwMode="auto">
            <a:xfrm>
              <a:off x="7904163" y="5865812"/>
              <a:ext cx="55563" cy="52387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861"/>
            <p:cNvSpPr/>
            <p:nvPr/>
          </p:nvSpPr>
          <p:spPr bwMode="auto">
            <a:xfrm>
              <a:off x="7972425" y="5400675"/>
              <a:ext cx="100013" cy="77787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8820" y="3658570"/>
            <a:ext cx="1464746" cy="103322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0113" y="5548787"/>
            <a:ext cx="1464746" cy="103322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4265" y="5543806"/>
            <a:ext cx="1464746" cy="103322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6393" y="2935158"/>
            <a:ext cx="1464746" cy="103322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914" y="3619061"/>
            <a:ext cx="1464746" cy="103322"/>
          </a:xfrm>
          <a:prstGeom prst="rect">
            <a:avLst/>
          </a:prstGeom>
        </p:spPr>
      </p:pic>
      <p:sp>
        <p:nvSpPr>
          <p:cNvPr id="57" name="TextBox 57"/>
          <p:cNvSpPr txBox="1">
            <a:spLocks noChangeArrowheads="1"/>
          </p:cNvSpPr>
          <p:nvPr/>
        </p:nvSpPr>
        <p:spPr bwMode="auto">
          <a:xfrm>
            <a:off x="5932676" y="3129712"/>
            <a:ext cx="267335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kumimoji="1" lang="en-US" altLang="zh-CN" sz="2000" b="1" dirty="0" smtClean="0">
                <a:solidFill>
                  <a:schemeClr val="bg1"/>
                </a:solidFill>
                <a:latin typeface="+mn-lt"/>
                <a:ea typeface="+mn-ea"/>
              </a:rPr>
              <a:t>Demonstration</a:t>
            </a:r>
            <a:endParaRPr kumimoji="1" lang="en-US" altLang="zh-CN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8896736" y="5040892"/>
            <a:ext cx="267335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kumimoji="1" lang="en-US" altLang="zh-CN" sz="2000" b="1" smtClean="0">
                <a:solidFill>
                  <a:schemeClr val="bg1"/>
                </a:solidFill>
                <a:latin typeface="+mn-lt"/>
                <a:ea typeface="+mn-ea"/>
              </a:rPr>
              <a:t>Development Process</a:t>
            </a:r>
            <a:endParaRPr kumimoji="1" lang="en-US" altLang="zh-CN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59" name="TextBox 57"/>
          <p:cNvSpPr txBox="1">
            <a:spLocks noChangeArrowheads="1"/>
          </p:cNvSpPr>
          <p:nvPr/>
        </p:nvSpPr>
        <p:spPr bwMode="auto">
          <a:xfrm>
            <a:off x="8082378" y="2496879"/>
            <a:ext cx="267335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kumimoji="1" lang="en-US" altLang="zh-CN" sz="2000" b="1" dirty="0" smtClean="0">
                <a:solidFill>
                  <a:schemeClr val="bg1"/>
                </a:solidFill>
                <a:latin typeface="+mn-lt"/>
                <a:ea typeface="+mn-ea"/>
              </a:rPr>
              <a:t>Framework</a:t>
            </a:r>
            <a:endParaRPr kumimoji="1" lang="en-US" altLang="zh-CN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66794" y="5648743"/>
            <a:ext cx="2486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  <a:latin typeface="Segoe Script" pitchFamily="34" charset="0"/>
              </a:rPr>
              <a:t>Content</a:t>
            </a:r>
            <a:endParaRPr lang="zh-CN" altLang="en-US" sz="3600" b="1" dirty="0">
              <a:solidFill>
                <a:schemeClr val="bg1"/>
              </a:solidFill>
              <a:latin typeface="Segoe Script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49" y="566882"/>
            <a:ext cx="866752" cy="150541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39740" y="888045"/>
            <a:ext cx="7553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3200" b="1" smtClean="0">
                <a:solidFill>
                  <a:srgbClr val="FFFF99"/>
                </a:solidFill>
                <a:latin typeface="Segoe Script" pitchFamily="34" charset="0"/>
              </a:rPr>
              <a:t>Target Audience-CHILDREN</a:t>
            </a:r>
            <a:endParaRPr lang="zh-CN" altLang="en-US" sz="3200" b="1" dirty="0">
              <a:solidFill>
                <a:srgbClr val="FFFF99"/>
              </a:solidFill>
              <a:latin typeface="Segoe Script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151" y="2244072"/>
            <a:ext cx="6394796" cy="40670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64978" y="2463116"/>
            <a:ext cx="4291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u"/>
            </a:pPr>
            <a:r>
              <a:rPr kumimoji="1" lang="en-AU" altLang="zh-CN" sz="2400" b="1" dirty="0" smtClean="0">
                <a:solidFill>
                  <a:schemeClr val="bg1"/>
                </a:solidFill>
              </a:rPr>
              <a:t>Age: From 3 years old</a:t>
            </a:r>
          </a:p>
          <a:p>
            <a:r>
              <a:rPr kumimoji="1" lang="en-AU" altLang="zh-CN" sz="2400" b="1" dirty="0" smtClean="0">
                <a:solidFill>
                  <a:schemeClr val="bg1"/>
                </a:solidFill>
              </a:rPr>
              <a:t> 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75527" y="3259331"/>
            <a:ext cx="58622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u"/>
            </a:pPr>
            <a:r>
              <a:rPr kumimoji="1" lang="en-AU" altLang="zh-CN" sz="2400" b="1" dirty="0" smtClean="0">
                <a:solidFill>
                  <a:schemeClr val="bg1"/>
                </a:solidFill>
              </a:rPr>
              <a:t>Function:</a:t>
            </a:r>
          </a:p>
          <a:p>
            <a:r>
              <a:rPr kumimoji="1" lang="en-AU" altLang="zh-CN" sz="2400" b="1" dirty="0">
                <a:solidFill>
                  <a:schemeClr val="bg1"/>
                </a:solidFill>
              </a:rPr>
              <a:t> </a:t>
            </a:r>
            <a:r>
              <a:rPr kumimoji="1" lang="en-AU" altLang="zh-CN" sz="2400" b="1" dirty="0" smtClean="0">
                <a:solidFill>
                  <a:schemeClr val="bg1"/>
                </a:solidFill>
              </a:rPr>
              <a:t>                  Train short-term memory</a:t>
            </a:r>
          </a:p>
          <a:p>
            <a:r>
              <a:rPr kumimoji="1" lang="en-AU" altLang="zh-CN" sz="2400" b="1" dirty="0">
                <a:solidFill>
                  <a:schemeClr val="bg1"/>
                </a:solidFill>
              </a:rPr>
              <a:t> </a:t>
            </a:r>
            <a:r>
              <a:rPr kumimoji="1" lang="en-AU" altLang="zh-CN" sz="2400" b="1" dirty="0" smtClean="0">
                <a:solidFill>
                  <a:schemeClr val="bg1"/>
                </a:solidFill>
              </a:rPr>
              <a:t>                  Exercise concentration</a:t>
            </a:r>
          </a:p>
          <a:p>
            <a:r>
              <a:rPr kumimoji="1" lang="en-AU" altLang="zh-CN" sz="2400" b="1" dirty="0">
                <a:solidFill>
                  <a:schemeClr val="bg1"/>
                </a:solidFill>
              </a:rPr>
              <a:t> </a:t>
            </a:r>
            <a:r>
              <a:rPr kumimoji="1" lang="en-AU" altLang="zh-CN" sz="2400" b="1" dirty="0" smtClean="0">
                <a:solidFill>
                  <a:schemeClr val="bg1"/>
                </a:solidFill>
              </a:rPr>
              <a:t>                  Learn word </a:t>
            </a:r>
          </a:p>
        </p:txBody>
      </p:sp>
      <p:sp>
        <p:nvSpPr>
          <p:cNvPr id="7" name="矩形 6"/>
          <p:cNvSpPr/>
          <p:nvPr/>
        </p:nvSpPr>
        <p:spPr>
          <a:xfrm>
            <a:off x="1734210" y="5431166"/>
            <a:ext cx="7259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charset="2"/>
              <a:buChar char="u"/>
            </a:pPr>
            <a:r>
              <a:rPr kumimoji="1" lang="en-AU" altLang="zh-CN" sz="2400" b="1" dirty="0">
                <a:solidFill>
                  <a:schemeClr val="bg1"/>
                </a:solidFill>
              </a:rPr>
              <a:t>English enlightenment for children in other countries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8" name="组 17"/>
          <p:cNvGrpSpPr/>
          <p:nvPr/>
        </p:nvGrpSpPr>
        <p:grpSpPr>
          <a:xfrm>
            <a:off x="1597025" y="4132387"/>
            <a:ext cx="936625" cy="1149350"/>
            <a:chOff x="8286750" y="3221038"/>
            <a:chExt cx="493713" cy="460375"/>
          </a:xfrm>
          <a:blipFill>
            <a:blip r:embed="rId5"/>
            <a:stretch>
              <a:fillRect/>
            </a:stretch>
          </a:blipFill>
        </p:grpSpPr>
        <p:sp>
          <p:nvSpPr>
            <p:cNvPr id="19" name="Freeform 625"/>
            <p:cNvSpPr>
              <a:spLocks noEditPoints="1"/>
            </p:cNvSpPr>
            <p:nvPr/>
          </p:nvSpPr>
          <p:spPr bwMode="auto">
            <a:xfrm>
              <a:off x="8315326" y="3444875"/>
              <a:ext cx="409575" cy="236538"/>
            </a:xfrm>
            <a:custGeom>
              <a:avLst/>
              <a:gdLst>
                <a:gd name="T0" fmla="*/ 1 w 168"/>
                <a:gd name="T1" fmla="*/ 91 h 97"/>
                <a:gd name="T2" fmla="*/ 95 w 168"/>
                <a:gd name="T3" fmla="*/ 95 h 97"/>
                <a:gd name="T4" fmla="*/ 166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5 w 168"/>
                <a:gd name="T23" fmla="*/ 12 h 97"/>
                <a:gd name="T24" fmla="*/ 43 w 168"/>
                <a:gd name="T25" fmla="*/ 15 h 97"/>
                <a:gd name="T26" fmla="*/ 48 w 168"/>
                <a:gd name="T27" fmla="*/ 0 h 97"/>
                <a:gd name="T28" fmla="*/ 41 w 168"/>
                <a:gd name="T29" fmla="*/ 0 h 97"/>
                <a:gd name="T30" fmla="*/ 2 w 168"/>
                <a:gd name="T31" fmla="*/ 75 h 97"/>
                <a:gd name="T32" fmla="*/ 1 w 168"/>
                <a:gd name="T33" fmla="*/ 91 h 97"/>
                <a:gd name="T34" fmla="*/ 81 w 168"/>
                <a:gd name="T35" fmla="*/ 13 h 97"/>
                <a:gd name="T36" fmla="*/ 109 w 168"/>
                <a:gd name="T37" fmla="*/ 13 h 97"/>
                <a:gd name="T38" fmla="*/ 58 w 168"/>
                <a:gd name="T39" fmla="*/ 24 h 97"/>
                <a:gd name="T40" fmla="*/ 81 w 168"/>
                <a:gd name="T41" fmla="*/ 13 h 97"/>
                <a:gd name="T42" fmla="*/ 53 w 168"/>
                <a:gd name="T43" fmla="*/ 19 h 97"/>
                <a:gd name="T44" fmla="*/ 44 w 168"/>
                <a:gd name="T45" fmla="*/ 22 h 97"/>
                <a:gd name="T46" fmla="*/ 53 w 168"/>
                <a:gd name="T47" fmla="*/ 19 h 97"/>
                <a:gd name="T48" fmla="*/ 36 w 168"/>
                <a:gd name="T49" fmla="*/ 24 h 97"/>
                <a:gd name="T50" fmla="*/ 50 w 168"/>
                <a:gd name="T51" fmla="*/ 30 h 97"/>
                <a:gd name="T52" fmla="*/ 40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0 w 168"/>
                <a:gd name="T59" fmla="*/ 62 h 97"/>
                <a:gd name="T60" fmla="*/ 40 w 168"/>
                <a:gd name="T61" fmla="*/ 79 h 97"/>
                <a:gd name="T62" fmla="*/ 47 w 168"/>
                <a:gd name="T63" fmla="*/ 62 h 97"/>
                <a:gd name="T64" fmla="*/ 55 w 168"/>
                <a:gd name="T65" fmla="*/ 58 h 97"/>
                <a:gd name="T66" fmla="*/ 50 w 168"/>
                <a:gd name="T67" fmla="*/ 52 h 97"/>
                <a:gd name="T68" fmla="*/ 58 w 168"/>
                <a:gd name="T69" fmla="*/ 45 h 97"/>
                <a:gd name="T70" fmla="*/ 53 w 168"/>
                <a:gd name="T71" fmla="*/ 41 h 97"/>
                <a:gd name="T72" fmla="*/ 55 w 168"/>
                <a:gd name="T73" fmla="*/ 31 h 97"/>
                <a:gd name="T74" fmla="*/ 114 w 168"/>
                <a:gd name="T75" fmla="*/ 18 h 97"/>
                <a:gd name="T76" fmla="*/ 158 w 168"/>
                <a:gd name="T77" fmla="*/ 74 h 97"/>
                <a:gd name="T78" fmla="*/ 8 w 168"/>
                <a:gd name="T79" fmla="*/ 86 h 97"/>
                <a:gd name="T80" fmla="*/ 36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7" y="97"/>
                    <a:pt x="95" y="95"/>
                  </a:cubicBezTo>
                  <a:cubicBezTo>
                    <a:pt x="116" y="93"/>
                    <a:pt x="164" y="86"/>
                    <a:pt x="166" y="74"/>
                  </a:cubicBezTo>
                  <a:cubicBezTo>
                    <a:pt x="168" y="68"/>
                    <a:pt x="155" y="54"/>
                    <a:pt x="150" y="47"/>
                  </a:cubicBezTo>
                  <a:cubicBezTo>
                    <a:pt x="135" y="27"/>
                    <a:pt x="123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1" y="2"/>
                    <a:pt x="102" y="4"/>
                  </a:cubicBezTo>
                  <a:cubicBezTo>
                    <a:pt x="86" y="4"/>
                    <a:pt x="73" y="7"/>
                    <a:pt x="64" y="10"/>
                  </a:cubicBezTo>
                  <a:cubicBezTo>
                    <a:pt x="63" y="7"/>
                    <a:pt x="64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1"/>
                    <a:pt x="54" y="1"/>
                  </a:cubicBezTo>
                  <a:cubicBezTo>
                    <a:pt x="57" y="3"/>
                    <a:pt x="57" y="8"/>
                    <a:pt x="55" y="12"/>
                  </a:cubicBezTo>
                  <a:cubicBezTo>
                    <a:pt x="50" y="12"/>
                    <a:pt x="46" y="12"/>
                    <a:pt x="43" y="15"/>
                  </a:cubicBezTo>
                  <a:cubicBezTo>
                    <a:pt x="43" y="10"/>
                    <a:pt x="45" y="5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25"/>
                    <a:pt x="13" y="48"/>
                    <a:pt x="2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1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8" y="24"/>
                  </a:cubicBezTo>
                  <a:cubicBezTo>
                    <a:pt x="58" y="14"/>
                    <a:pt x="72" y="15"/>
                    <a:pt x="81" y="13"/>
                  </a:cubicBezTo>
                  <a:close/>
                  <a:moveTo>
                    <a:pt x="53" y="19"/>
                  </a:moveTo>
                  <a:cubicBezTo>
                    <a:pt x="53" y="25"/>
                    <a:pt x="48" y="23"/>
                    <a:pt x="44" y="22"/>
                  </a:cubicBezTo>
                  <a:cubicBezTo>
                    <a:pt x="46" y="20"/>
                    <a:pt x="49" y="19"/>
                    <a:pt x="53" y="19"/>
                  </a:cubicBezTo>
                  <a:close/>
                  <a:moveTo>
                    <a:pt x="36" y="24"/>
                  </a:moveTo>
                  <a:cubicBezTo>
                    <a:pt x="39" y="29"/>
                    <a:pt x="45" y="28"/>
                    <a:pt x="50" y="30"/>
                  </a:cubicBezTo>
                  <a:cubicBezTo>
                    <a:pt x="48" y="36"/>
                    <a:pt x="46" y="41"/>
                    <a:pt x="40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39" y="56"/>
                    <a:pt x="35" y="59"/>
                  </a:cubicBezTo>
                  <a:cubicBezTo>
                    <a:pt x="33" y="63"/>
                    <a:pt x="39" y="66"/>
                    <a:pt x="40" y="62"/>
                  </a:cubicBezTo>
                  <a:cubicBezTo>
                    <a:pt x="44" y="66"/>
                    <a:pt x="34" y="76"/>
                    <a:pt x="40" y="79"/>
                  </a:cubicBezTo>
                  <a:cubicBezTo>
                    <a:pt x="47" y="78"/>
                    <a:pt x="45" y="68"/>
                    <a:pt x="47" y="62"/>
                  </a:cubicBezTo>
                  <a:cubicBezTo>
                    <a:pt x="51" y="62"/>
                    <a:pt x="54" y="60"/>
                    <a:pt x="55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8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5" y="31"/>
                  </a:cubicBezTo>
                  <a:cubicBezTo>
                    <a:pt x="78" y="34"/>
                    <a:pt x="104" y="35"/>
                    <a:pt x="114" y="18"/>
                  </a:cubicBezTo>
                  <a:cubicBezTo>
                    <a:pt x="131" y="34"/>
                    <a:pt x="147" y="52"/>
                    <a:pt x="158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2" y="60"/>
                    <a:pt x="26" y="45"/>
                    <a:pt x="3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41"/>
            <p:cNvSpPr>
              <a:spLocks noEditPoints="1"/>
            </p:cNvSpPr>
            <p:nvPr/>
          </p:nvSpPr>
          <p:spPr bwMode="auto">
            <a:xfrm>
              <a:off x="8286750" y="3303588"/>
              <a:ext cx="92075" cy="109538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2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ubicBezTo>
                    <a:pt x="23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187"/>
            <p:cNvSpPr>
              <a:spLocks noEditPoints="1"/>
            </p:cNvSpPr>
            <p:nvPr/>
          </p:nvSpPr>
          <p:spPr bwMode="auto">
            <a:xfrm>
              <a:off x="8570913" y="3221038"/>
              <a:ext cx="209550" cy="200025"/>
            </a:xfrm>
            <a:custGeom>
              <a:avLst/>
              <a:gdLst>
                <a:gd name="T0" fmla="*/ 45 w 86"/>
                <a:gd name="T1" fmla="*/ 24 h 82"/>
                <a:gd name="T2" fmla="*/ 13 w 86"/>
                <a:gd name="T3" fmla="*/ 7 h 82"/>
                <a:gd name="T4" fmla="*/ 57 w 86"/>
                <a:gd name="T5" fmla="*/ 82 h 82"/>
                <a:gd name="T6" fmla="*/ 80 w 86"/>
                <a:gd name="T7" fmla="*/ 10 h 82"/>
                <a:gd name="T8" fmla="*/ 45 w 86"/>
                <a:gd name="T9" fmla="*/ 24 h 82"/>
                <a:gd name="T10" fmla="*/ 51 w 86"/>
                <a:gd name="T11" fmla="*/ 64 h 82"/>
                <a:gd name="T12" fmla="*/ 29 w 86"/>
                <a:gd name="T13" fmla="*/ 25 h 82"/>
                <a:gd name="T14" fmla="*/ 45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5" y="24"/>
                  </a:moveTo>
                  <a:cubicBezTo>
                    <a:pt x="36" y="17"/>
                    <a:pt x="27" y="3"/>
                    <a:pt x="13" y="7"/>
                  </a:cubicBezTo>
                  <a:cubicBezTo>
                    <a:pt x="0" y="40"/>
                    <a:pt x="28" y="73"/>
                    <a:pt x="57" y="82"/>
                  </a:cubicBezTo>
                  <a:cubicBezTo>
                    <a:pt x="68" y="62"/>
                    <a:pt x="86" y="43"/>
                    <a:pt x="80" y="10"/>
                  </a:cubicBezTo>
                  <a:cubicBezTo>
                    <a:pt x="67" y="0"/>
                    <a:pt x="48" y="10"/>
                    <a:pt x="45" y="24"/>
                  </a:cubicBezTo>
                  <a:close/>
                  <a:moveTo>
                    <a:pt x="51" y="64"/>
                  </a:moveTo>
                  <a:cubicBezTo>
                    <a:pt x="37" y="59"/>
                    <a:pt x="22" y="42"/>
                    <a:pt x="29" y="25"/>
                  </a:cubicBezTo>
                  <a:cubicBezTo>
                    <a:pt x="36" y="23"/>
                    <a:pt x="41" y="30"/>
                    <a:pt x="45" y="34"/>
                  </a:cubicBezTo>
                  <a:cubicBezTo>
                    <a:pt x="47" y="26"/>
                    <a:pt x="57" y="21"/>
                    <a:pt x="63" y="27"/>
                  </a:cubicBezTo>
                  <a:cubicBezTo>
                    <a:pt x="67" y="43"/>
                    <a:pt x="57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215"/>
            <p:cNvSpPr>
              <a:spLocks noEditPoints="1"/>
            </p:cNvSpPr>
            <p:nvPr/>
          </p:nvSpPr>
          <p:spPr bwMode="auto">
            <a:xfrm>
              <a:off x="8396288" y="3252788"/>
              <a:ext cx="184150" cy="192087"/>
            </a:xfrm>
            <a:custGeom>
              <a:avLst/>
              <a:gdLst>
                <a:gd name="T0" fmla="*/ 55 w 76"/>
                <a:gd name="T1" fmla="*/ 39 h 79"/>
                <a:gd name="T2" fmla="*/ 69 w 76"/>
                <a:gd name="T3" fmla="*/ 14 h 79"/>
                <a:gd name="T4" fmla="*/ 0 w 76"/>
                <a:gd name="T5" fmla="*/ 25 h 79"/>
                <a:gd name="T6" fmla="*/ 17 w 76"/>
                <a:gd name="T7" fmla="*/ 39 h 79"/>
                <a:gd name="T8" fmla="*/ 17 w 76"/>
                <a:gd name="T9" fmla="*/ 59 h 79"/>
                <a:gd name="T10" fmla="*/ 8 w 76"/>
                <a:gd name="T11" fmla="*/ 79 h 79"/>
                <a:gd name="T12" fmla="*/ 15 w 76"/>
                <a:gd name="T13" fmla="*/ 79 h 79"/>
                <a:gd name="T14" fmla="*/ 25 w 76"/>
                <a:gd name="T15" fmla="*/ 62 h 79"/>
                <a:gd name="T16" fmla="*/ 25 w 76"/>
                <a:gd name="T17" fmla="*/ 32 h 79"/>
                <a:gd name="T18" fmla="*/ 7 w 76"/>
                <a:gd name="T19" fmla="*/ 27 h 79"/>
                <a:gd name="T20" fmla="*/ 18 w 76"/>
                <a:gd name="T21" fmla="*/ 18 h 79"/>
                <a:gd name="T22" fmla="*/ 63 w 76"/>
                <a:gd name="T23" fmla="*/ 21 h 79"/>
                <a:gd name="T24" fmla="*/ 47 w 76"/>
                <a:gd name="T25" fmla="*/ 29 h 79"/>
                <a:gd name="T26" fmla="*/ 48 w 76"/>
                <a:gd name="T27" fmla="*/ 56 h 79"/>
                <a:gd name="T28" fmla="*/ 67 w 76"/>
                <a:gd name="T29" fmla="*/ 79 h 79"/>
                <a:gd name="T30" fmla="*/ 76 w 76"/>
                <a:gd name="T31" fmla="*/ 79 h 79"/>
                <a:gd name="T32" fmla="*/ 76 w 76"/>
                <a:gd name="T33" fmla="*/ 78 h 79"/>
                <a:gd name="T34" fmla="*/ 55 w 76"/>
                <a:gd name="T35" fmla="*/ 39 h 79"/>
                <a:gd name="T36" fmla="*/ 26 w 76"/>
                <a:gd name="T37" fmla="*/ 15 h 79"/>
                <a:gd name="T38" fmla="*/ 57 w 76"/>
                <a:gd name="T39" fmla="*/ 15 h 79"/>
                <a:gd name="T40" fmla="*/ 26 w 76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9">
                  <a:moveTo>
                    <a:pt x="55" y="39"/>
                  </a:moveTo>
                  <a:cubicBezTo>
                    <a:pt x="62" y="33"/>
                    <a:pt x="72" y="30"/>
                    <a:pt x="69" y="14"/>
                  </a:cubicBezTo>
                  <a:cubicBezTo>
                    <a:pt x="56" y="0"/>
                    <a:pt x="0" y="8"/>
                    <a:pt x="0" y="25"/>
                  </a:cubicBezTo>
                  <a:cubicBezTo>
                    <a:pt x="1" y="34"/>
                    <a:pt x="10" y="34"/>
                    <a:pt x="17" y="39"/>
                  </a:cubicBezTo>
                  <a:cubicBezTo>
                    <a:pt x="16" y="45"/>
                    <a:pt x="18" y="50"/>
                    <a:pt x="17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3" y="42"/>
                    <a:pt x="25" y="32"/>
                  </a:cubicBezTo>
                  <a:cubicBezTo>
                    <a:pt x="23" y="26"/>
                    <a:pt x="10" y="32"/>
                    <a:pt x="7" y="27"/>
                  </a:cubicBezTo>
                  <a:cubicBezTo>
                    <a:pt x="9" y="22"/>
                    <a:pt x="15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3" y="29"/>
                    <a:pt x="54" y="28"/>
                    <a:pt x="47" y="29"/>
                  </a:cubicBezTo>
                  <a:cubicBezTo>
                    <a:pt x="50" y="40"/>
                    <a:pt x="46" y="48"/>
                    <a:pt x="48" y="56"/>
                  </a:cubicBezTo>
                  <a:cubicBezTo>
                    <a:pt x="51" y="65"/>
                    <a:pt x="61" y="70"/>
                    <a:pt x="67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63"/>
                    <a:pt x="55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7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216"/>
            <p:cNvSpPr/>
            <p:nvPr/>
          </p:nvSpPr>
          <p:spPr bwMode="auto">
            <a:xfrm>
              <a:off x="8455025" y="3403600"/>
              <a:ext cx="31750" cy="41275"/>
            </a:xfrm>
            <a:custGeom>
              <a:avLst/>
              <a:gdLst>
                <a:gd name="T0" fmla="*/ 0 w 13"/>
                <a:gd name="T1" fmla="*/ 17 h 17"/>
                <a:gd name="T2" fmla="*/ 9 w 13"/>
                <a:gd name="T3" fmla="*/ 17 h 17"/>
                <a:gd name="T4" fmla="*/ 13 w 13"/>
                <a:gd name="T5" fmla="*/ 1 h 17"/>
                <a:gd name="T6" fmla="*/ 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3" y="7"/>
                    <a:pt x="13" y="1"/>
                  </a:cubicBezTo>
                  <a:cubicBezTo>
                    <a:pt x="3" y="0"/>
                    <a:pt x="5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9677458" y="904644"/>
            <a:ext cx="1139825" cy="1141095"/>
            <a:chOff x="8736013" y="3186113"/>
            <a:chExt cx="858838" cy="715962"/>
          </a:xfrm>
          <a:blipFill>
            <a:blip r:embed="rId5"/>
            <a:stretch>
              <a:fillRect/>
            </a:stretch>
          </a:blipFill>
        </p:grpSpPr>
        <p:sp>
          <p:nvSpPr>
            <p:cNvPr id="25" name="Freeform 626"/>
            <p:cNvSpPr/>
            <p:nvPr/>
          </p:nvSpPr>
          <p:spPr bwMode="auto">
            <a:xfrm>
              <a:off x="9151938" y="3597275"/>
              <a:ext cx="127000" cy="12700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1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627"/>
            <p:cNvSpPr/>
            <p:nvPr/>
          </p:nvSpPr>
          <p:spPr bwMode="auto">
            <a:xfrm>
              <a:off x="8936038" y="3597275"/>
              <a:ext cx="360363" cy="304800"/>
            </a:xfrm>
            <a:custGeom>
              <a:avLst/>
              <a:gdLst>
                <a:gd name="T0" fmla="*/ 147 w 148"/>
                <a:gd name="T1" fmla="*/ 124 h 125"/>
                <a:gd name="T2" fmla="*/ 135 w 148"/>
                <a:gd name="T3" fmla="*/ 103 h 125"/>
                <a:gd name="T4" fmla="*/ 93 w 148"/>
                <a:gd name="T5" fmla="*/ 42 h 125"/>
                <a:gd name="T6" fmla="*/ 63 w 148"/>
                <a:gd name="T7" fmla="*/ 0 h 125"/>
                <a:gd name="T8" fmla="*/ 52 w 148"/>
                <a:gd name="T9" fmla="*/ 0 h 125"/>
                <a:gd name="T10" fmla="*/ 54 w 148"/>
                <a:gd name="T11" fmla="*/ 3 h 125"/>
                <a:gd name="T12" fmla="*/ 135 w 148"/>
                <a:gd name="T13" fmla="*/ 114 h 125"/>
                <a:gd name="T14" fmla="*/ 20 w 148"/>
                <a:gd name="T15" fmla="*/ 118 h 125"/>
                <a:gd name="T16" fmla="*/ 19 w 148"/>
                <a:gd name="T17" fmla="*/ 106 h 125"/>
                <a:gd name="T18" fmla="*/ 30 w 148"/>
                <a:gd name="T19" fmla="*/ 105 h 125"/>
                <a:gd name="T20" fmla="*/ 19 w 148"/>
                <a:gd name="T21" fmla="*/ 102 h 125"/>
                <a:gd name="T22" fmla="*/ 16 w 148"/>
                <a:gd name="T23" fmla="*/ 92 h 125"/>
                <a:gd name="T24" fmla="*/ 30 w 148"/>
                <a:gd name="T25" fmla="*/ 88 h 125"/>
                <a:gd name="T26" fmla="*/ 16 w 148"/>
                <a:gd name="T27" fmla="*/ 87 h 125"/>
                <a:gd name="T28" fmla="*/ 14 w 148"/>
                <a:gd name="T29" fmla="*/ 77 h 125"/>
                <a:gd name="T30" fmla="*/ 25 w 148"/>
                <a:gd name="T31" fmla="*/ 74 h 125"/>
                <a:gd name="T32" fmla="*/ 13 w 148"/>
                <a:gd name="T33" fmla="*/ 71 h 125"/>
                <a:gd name="T34" fmla="*/ 12 w 148"/>
                <a:gd name="T35" fmla="*/ 61 h 125"/>
                <a:gd name="T36" fmla="*/ 21 w 148"/>
                <a:gd name="T37" fmla="*/ 59 h 125"/>
                <a:gd name="T38" fmla="*/ 12 w 148"/>
                <a:gd name="T39" fmla="*/ 53 h 125"/>
                <a:gd name="T40" fmla="*/ 10 w 148"/>
                <a:gd name="T41" fmla="*/ 43 h 125"/>
                <a:gd name="T42" fmla="*/ 23 w 148"/>
                <a:gd name="T43" fmla="*/ 40 h 125"/>
                <a:gd name="T44" fmla="*/ 9 w 148"/>
                <a:gd name="T45" fmla="*/ 36 h 125"/>
                <a:gd name="T46" fmla="*/ 9 w 148"/>
                <a:gd name="T47" fmla="*/ 25 h 125"/>
                <a:gd name="T48" fmla="*/ 19 w 148"/>
                <a:gd name="T49" fmla="*/ 19 h 125"/>
                <a:gd name="T50" fmla="*/ 9 w 148"/>
                <a:gd name="T51" fmla="*/ 19 h 125"/>
                <a:gd name="T52" fmla="*/ 8 w 148"/>
                <a:gd name="T53" fmla="*/ 5 h 125"/>
                <a:gd name="T54" fmla="*/ 17 w 148"/>
                <a:gd name="T55" fmla="*/ 2 h 125"/>
                <a:gd name="T56" fmla="*/ 16 w 148"/>
                <a:gd name="T57" fmla="*/ 0 h 125"/>
                <a:gd name="T58" fmla="*/ 0 w 148"/>
                <a:gd name="T59" fmla="*/ 0 h 125"/>
                <a:gd name="T60" fmla="*/ 13 w 148"/>
                <a:gd name="T61" fmla="*/ 125 h 125"/>
                <a:gd name="T62" fmla="*/ 147 w 148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25">
                  <a:moveTo>
                    <a:pt x="147" y="124"/>
                  </a:moveTo>
                  <a:cubicBezTo>
                    <a:pt x="148" y="115"/>
                    <a:pt x="139" y="109"/>
                    <a:pt x="135" y="103"/>
                  </a:cubicBezTo>
                  <a:cubicBezTo>
                    <a:pt x="120" y="83"/>
                    <a:pt x="108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1"/>
                    <a:pt x="54" y="2"/>
                    <a:pt x="54" y="3"/>
                  </a:cubicBezTo>
                  <a:cubicBezTo>
                    <a:pt x="81" y="38"/>
                    <a:pt x="108" y="78"/>
                    <a:pt x="135" y="114"/>
                  </a:cubicBezTo>
                  <a:cubicBezTo>
                    <a:pt x="101" y="114"/>
                    <a:pt x="49" y="113"/>
                    <a:pt x="20" y="118"/>
                  </a:cubicBezTo>
                  <a:cubicBezTo>
                    <a:pt x="21" y="112"/>
                    <a:pt x="18" y="111"/>
                    <a:pt x="19" y="106"/>
                  </a:cubicBezTo>
                  <a:cubicBezTo>
                    <a:pt x="25" y="105"/>
                    <a:pt x="25" y="107"/>
                    <a:pt x="30" y="105"/>
                  </a:cubicBezTo>
                  <a:cubicBezTo>
                    <a:pt x="31" y="99"/>
                    <a:pt x="20" y="100"/>
                    <a:pt x="19" y="102"/>
                  </a:cubicBezTo>
                  <a:cubicBezTo>
                    <a:pt x="15" y="102"/>
                    <a:pt x="20" y="92"/>
                    <a:pt x="16" y="92"/>
                  </a:cubicBezTo>
                  <a:cubicBezTo>
                    <a:pt x="18" y="92"/>
                    <a:pt x="25" y="91"/>
                    <a:pt x="30" y="88"/>
                  </a:cubicBezTo>
                  <a:cubicBezTo>
                    <a:pt x="29" y="83"/>
                    <a:pt x="19" y="86"/>
                    <a:pt x="16" y="87"/>
                  </a:cubicBezTo>
                  <a:cubicBezTo>
                    <a:pt x="15" y="83"/>
                    <a:pt x="14" y="81"/>
                    <a:pt x="14" y="77"/>
                  </a:cubicBezTo>
                  <a:cubicBezTo>
                    <a:pt x="19" y="76"/>
                    <a:pt x="25" y="78"/>
                    <a:pt x="25" y="74"/>
                  </a:cubicBezTo>
                  <a:cubicBezTo>
                    <a:pt x="24" y="70"/>
                    <a:pt x="18" y="71"/>
                    <a:pt x="13" y="71"/>
                  </a:cubicBezTo>
                  <a:cubicBezTo>
                    <a:pt x="12" y="68"/>
                    <a:pt x="15" y="62"/>
                    <a:pt x="12" y="61"/>
                  </a:cubicBezTo>
                  <a:cubicBezTo>
                    <a:pt x="15" y="58"/>
                    <a:pt x="17" y="60"/>
                    <a:pt x="21" y="59"/>
                  </a:cubicBezTo>
                  <a:cubicBezTo>
                    <a:pt x="20" y="52"/>
                    <a:pt x="16" y="55"/>
                    <a:pt x="12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4" y="42"/>
                    <a:pt x="17" y="40"/>
                    <a:pt x="23" y="40"/>
                  </a:cubicBezTo>
                  <a:cubicBezTo>
                    <a:pt x="21" y="33"/>
                    <a:pt x="16" y="36"/>
                    <a:pt x="9" y="36"/>
                  </a:cubicBezTo>
                  <a:cubicBezTo>
                    <a:pt x="9" y="32"/>
                    <a:pt x="9" y="29"/>
                    <a:pt x="9" y="25"/>
                  </a:cubicBezTo>
                  <a:cubicBezTo>
                    <a:pt x="14" y="24"/>
                    <a:pt x="17" y="25"/>
                    <a:pt x="19" y="19"/>
                  </a:cubicBezTo>
                  <a:cubicBezTo>
                    <a:pt x="17" y="16"/>
                    <a:pt x="11" y="19"/>
                    <a:pt x="9" y="19"/>
                  </a:cubicBezTo>
                  <a:cubicBezTo>
                    <a:pt x="10" y="13"/>
                    <a:pt x="7" y="11"/>
                    <a:pt x="8" y="5"/>
                  </a:cubicBezTo>
                  <a:cubicBezTo>
                    <a:pt x="9" y="2"/>
                    <a:pt x="16" y="6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3" y="125"/>
                  </a:cubicBezTo>
                  <a:cubicBezTo>
                    <a:pt x="50" y="123"/>
                    <a:pt x="106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641"/>
            <p:cNvSpPr>
              <a:spLocks noEditPoints="1"/>
            </p:cNvSpPr>
            <p:nvPr/>
          </p:nvSpPr>
          <p:spPr bwMode="auto">
            <a:xfrm>
              <a:off x="9013826" y="3683000"/>
              <a:ext cx="123825" cy="131763"/>
            </a:xfrm>
            <a:custGeom>
              <a:avLst/>
              <a:gdLst>
                <a:gd name="T0" fmla="*/ 50 w 51"/>
                <a:gd name="T1" fmla="*/ 51 h 54"/>
                <a:gd name="T2" fmla="*/ 38 w 51"/>
                <a:gd name="T3" fmla="*/ 36 h 54"/>
                <a:gd name="T4" fmla="*/ 10 w 51"/>
                <a:gd name="T5" fmla="*/ 7 h 54"/>
                <a:gd name="T6" fmla="*/ 7 w 51"/>
                <a:gd name="T7" fmla="*/ 0 h 54"/>
                <a:gd name="T8" fmla="*/ 3 w 51"/>
                <a:gd name="T9" fmla="*/ 0 h 54"/>
                <a:gd name="T10" fmla="*/ 0 w 51"/>
                <a:gd name="T11" fmla="*/ 7 h 54"/>
                <a:gd name="T12" fmla="*/ 9 w 51"/>
                <a:gd name="T13" fmla="*/ 53 h 54"/>
                <a:gd name="T14" fmla="*/ 50 w 51"/>
                <a:gd name="T15" fmla="*/ 51 h 54"/>
                <a:gd name="T16" fmla="*/ 35 w 51"/>
                <a:gd name="T17" fmla="*/ 45 h 54"/>
                <a:gd name="T18" fmla="*/ 16 w 51"/>
                <a:gd name="T19" fmla="*/ 45 h 54"/>
                <a:gd name="T20" fmla="*/ 13 w 51"/>
                <a:gd name="T21" fmla="*/ 19 h 54"/>
                <a:gd name="T22" fmla="*/ 35 w 51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4">
                  <a:moveTo>
                    <a:pt x="50" y="51"/>
                  </a:moveTo>
                  <a:cubicBezTo>
                    <a:pt x="51" y="43"/>
                    <a:pt x="42" y="41"/>
                    <a:pt x="38" y="36"/>
                  </a:cubicBezTo>
                  <a:cubicBezTo>
                    <a:pt x="28" y="27"/>
                    <a:pt x="21" y="14"/>
                    <a:pt x="10" y="7"/>
                  </a:cubicBezTo>
                  <a:cubicBezTo>
                    <a:pt x="11" y="2"/>
                    <a:pt x="9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2"/>
                    <a:pt x="2" y="5"/>
                    <a:pt x="0" y="7"/>
                  </a:cubicBezTo>
                  <a:cubicBezTo>
                    <a:pt x="8" y="18"/>
                    <a:pt x="6" y="39"/>
                    <a:pt x="9" y="53"/>
                  </a:cubicBezTo>
                  <a:cubicBezTo>
                    <a:pt x="27" y="51"/>
                    <a:pt x="38" y="54"/>
                    <a:pt x="50" y="51"/>
                  </a:cubicBezTo>
                  <a:close/>
                  <a:moveTo>
                    <a:pt x="35" y="45"/>
                  </a:moveTo>
                  <a:cubicBezTo>
                    <a:pt x="26" y="44"/>
                    <a:pt x="25" y="45"/>
                    <a:pt x="16" y="45"/>
                  </a:cubicBezTo>
                  <a:cubicBezTo>
                    <a:pt x="14" y="37"/>
                    <a:pt x="13" y="28"/>
                    <a:pt x="13" y="19"/>
                  </a:cubicBezTo>
                  <a:cubicBezTo>
                    <a:pt x="21" y="27"/>
                    <a:pt x="29" y="35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863"/>
            <p:cNvSpPr>
              <a:spLocks noEditPoints="1"/>
            </p:cNvSpPr>
            <p:nvPr/>
          </p:nvSpPr>
          <p:spPr bwMode="auto">
            <a:xfrm>
              <a:off x="9247188" y="3624262"/>
              <a:ext cx="180975" cy="168275"/>
            </a:xfrm>
            <a:custGeom>
              <a:avLst/>
              <a:gdLst>
                <a:gd name="T0" fmla="*/ 43 w 74"/>
                <a:gd name="T1" fmla="*/ 35 h 69"/>
                <a:gd name="T2" fmla="*/ 68 w 74"/>
                <a:gd name="T3" fmla="*/ 40 h 69"/>
                <a:gd name="T4" fmla="*/ 33 w 74"/>
                <a:gd name="T5" fmla="*/ 9 h 69"/>
                <a:gd name="T6" fmla="*/ 26 w 74"/>
                <a:gd name="T7" fmla="*/ 35 h 69"/>
                <a:gd name="T8" fmla="*/ 5 w 74"/>
                <a:gd name="T9" fmla="*/ 35 h 69"/>
                <a:gd name="T10" fmla="*/ 7 w 74"/>
                <a:gd name="T11" fmla="*/ 62 h 69"/>
                <a:gd name="T12" fmla="*/ 43 w 74"/>
                <a:gd name="T13" fmla="*/ 35 h 69"/>
                <a:gd name="T14" fmla="*/ 8 w 74"/>
                <a:gd name="T15" fmla="*/ 51 h 69"/>
                <a:gd name="T16" fmla="*/ 8 w 74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43" y="35"/>
                  </a:moveTo>
                  <a:cubicBezTo>
                    <a:pt x="51" y="34"/>
                    <a:pt x="60" y="38"/>
                    <a:pt x="68" y="40"/>
                  </a:cubicBezTo>
                  <a:cubicBezTo>
                    <a:pt x="74" y="14"/>
                    <a:pt x="52" y="0"/>
                    <a:pt x="33" y="9"/>
                  </a:cubicBezTo>
                  <a:cubicBezTo>
                    <a:pt x="31" y="17"/>
                    <a:pt x="31" y="29"/>
                    <a:pt x="26" y="35"/>
                  </a:cubicBezTo>
                  <a:cubicBezTo>
                    <a:pt x="18" y="34"/>
                    <a:pt x="13" y="32"/>
                    <a:pt x="5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29" y="69"/>
                    <a:pt x="36" y="50"/>
                    <a:pt x="43" y="35"/>
                  </a:cubicBezTo>
                  <a:close/>
                  <a:moveTo>
                    <a:pt x="8" y="51"/>
                  </a:moveTo>
                  <a:cubicBezTo>
                    <a:pt x="16" y="55"/>
                    <a:pt x="11" y="6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93"/>
            <p:cNvSpPr/>
            <p:nvPr/>
          </p:nvSpPr>
          <p:spPr bwMode="auto">
            <a:xfrm>
              <a:off x="9059863" y="3382963"/>
              <a:ext cx="49213" cy="44450"/>
            </a:xfrm>
            <a:custGeom>
              <a:avLst/>
              <a:gdLst>
                <a:gd name="T0" fmla="*/ 18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8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8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2" y="16"/>
                    <a:pt x="4" y="18"/>
                  </a:cubicBezTo>
                  <a:cubicBezTo>
                    <a:pt x="12" y="18"/>
                    <a:pt x="20" y="17"/>
                    <a:pt x="1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994"/>
            <p:cNvSpPr/>
            <p:nvPr/>
          </p:nvSpPr>
          <p:spPr bwMode="auto">
            <a:xfrm>
              <a:off x="9040813" y="3427413"/>
              <a:ext cx="95250" cy="55562"/>
            </a:xfrm>
            <a:custGeom>
              <a:avLst/>
              <a:gdLst>
                <a:gd name="T0" fmla="*/ 37 w 39"/>
                <a:gd name="T1" fmla="*/ 2 h 23"/>
                <a:gd name="T2" fmla="*/ 18 w 39"/>
                <a:gd name="T3" fmla="*/ 4 h 23"/>
                <a:gd name="T4" fmla="*/ 0 w 39"/>
                <a:gd name="T5" fmla="*/ 11 h 23"/>
                <a:gd name="T6" fmla="*/ 38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5" y="3"/>
                    <a:pt x="18" y="4"/>
                  </a:cubicBezTo>
                  <a:cubicBezTo>
                    <a:pt x="12" y="6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ubicBezTo>
                    <a:pt x="36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995"/>
            <p:cNvSpPr/>
            <p:nvPr/>
          </p:nvSpPr>
          <p:spPr bwMode="auto">
            <a:xfrm>
              <a:off x="9061450" y="3465513"/>
              <a:ext cx="52388" cy="46037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142"/>
            <p:cNvSpPr/>
            <p:nvPr/>
          </p:nvSpPr>
          <p:spPr bwMode="auto">
            <a:xfrm>
              <a:off x="8736013" y="3186113"/>
              <a:ext cx="258763" cy="46038"/>
            </a:xfrm>
            <a:custGeom>
              <a:avLst/>
              <a:gdLst>
                <a:gd name="T0" fmla="*/ 23 w 106"/>
                <a:gd name="T1" fmla="*/ 8 h 19"/>
                <a:gd name="T2" fmla="*/ 48 w 106"/>
                <a:gd name="T3" fmla="*/ 15 h 19"/>
                <a:gd name="T4" fmla="*/ 63 w 106"/>
                <a:gd name="T5" fmla="*/ 8 h 19"/>
                <a:gd name="T6" fmla="*/ 106 w 106"/>
                <a:gd name="T7" fmla="*/ 4 h 19"/>
                <a:gd name="T8" fmla="*/ 62 w 106"/>
                <a:gd name="T9" fmla="*/ 0 h 19"/>
                <a:gd name="T10" fmla="*/ 43 w 106"/>
                <a:gd name="T11" fmla="*/ 7 h 19"/>
                <a:gd name="T12" fmla="*/ 29 w 106"/>
                <a:gd name="T13" fmla="*/ 1 h 19"/>
                <a:gd name="T14" fmla="*/ 17 w 106"/>
                <a:gd name="T15" fmla="*/ 2 h 19"/>
                <a:gd name="T16" fmla="*/ 3 w 106"/>
                <a:gd name="T17" fmla="*/ 16 h 19"/>
                <a:gd name="T18" fmla="*/ 23 w 106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9">
                  <a:moveTo>
                    <a:pt x="23" y="8"/>
                  </a:moveTo>
                  <a:cubicBezTo>
                    <a:pt x="31" y="8"/>
                    <a:pt x="39" y="15"/>
                    <a:pt x="48" y="15"/>
                  </a:cubicBezTo>
                  <a:cubicBezTo>
                    <a:pt x="54" y="14"/>
                    <a:pt x="57" y="11"/>
                    <a:pt x="63" y="8"/>
                  </a:cubicBezTo>
                  <a:cubicBezTo>
                    <a:pt x="74" y="19"/>
                    <a:pt x="106" y="18"/>
                    <a:pt x="106" y="4"/>
                  </a:cubicBezTo>
                  <a:cubicBezTo>
                    <a:pt x="92" y="12"/>
                    <a:pt x="75" y="7"/>
                    <a:pt x="62" y="0"/>
                  </a:cubicBezTo>
                  <a:cubicBezTo>
                    <a:pt x="55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1" y="4"/>
                    <a:pt x="0" y="10"/>
                    <a:pt x="3" y="16"/>
                  </a:cubicBezTo>
                  <a:cubicBezTo>
                    <a:pt x="12" y="19"/>
                    <a:pt x="13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146"/>
            <p:cNvSpPr>
              <a:spLocks noEditPoints="1"/>
            </p:cNvSpPr>
            <p:nvPr/>
          </p:nvSpPr>
          <p:spPr bwMode="auto">
            <a:xfrm>
              <a:off x="9307513" y="3232151"/>
              <a:ext cx="85725" cy="104775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1 h 43"/>
                <a:gd name="T4" fmla="*/ 4 w 35"/>
                <a:gd name="T5" fmla="*/ 37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4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8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1"/>
                  </a:cubicBezTo>
                  <a:cubicBezTo>
                    <a:pt x="13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4"/>
                    <a:pt x="28" y="20"/>
                    <a:pt x="25" y="14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8"/>
                    <a:pt x="17" y="16"/>
                    <a:pt x="16" y="13"/>
                  </a:cubicBezTo>
                  <a:cubicBezTo>
                    <a:pt x="21" y="11"/>
                    <a:pt x="17" y="18"/>
                    <a:pt x="21" y="18"/>
                  </a:cubicBezTo>
                  <a:cubicBezTo>
                    <a:pt x="20" y="20"/>
                    <a:pt x="17" y="19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152"/>
            <p:cNvSpPr/>
            <p:nvPr/>
          </p:nvSpPr>
          <p:spPr bwMode="auto">
            <a:xfrm>
              <a:off x="9437688" y="3249613"/>
              <a:ext cx="92075" cy="88900"/>
            </a:xfrm>
            <a:custGeom>
              <a:avLst/>
              <a:gdLst>
                <a:gd name="T0" fmla="*/ 29 w 38"/>
                <a:gd name="T1" fmla="*/ 6 h 37"/>
                <a:gd name="T2" fmla="*/ 12 w 38"/>
                <a:gd name="T3" fmla="*/ 16 h 37"/>
                <a:gd name="T4" fmla="*/ 14 w 38"/>
                <a:gd name="T5" fmla="*/ 2 h 37"/>
                <a:gd name="T6" fmla="*/ 9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0 w 38"/>
                <a:gd name="T13" fmla="*/ 37 h 37"/>
                <a:gd name="T14" fmla="*/ 19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2" y="16"/>
                  </a:cubicBezTo>
                  <a:cubicBezTo>
                    <a:pt x="11" y="10"/>
                    <a:pt x="16" y="6"/>
                    <a:pt x="14" y="2"/>
                  </a:cubicBezTo>
                  <a:cubicBezTo>
                    <a:pt x="12" y="2"/>
                    <a:pt x="12" y="0"/>
                    <a:pt x="9" y="1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8" y="32"/>
                    <a:pt x="23" y="35"/>
                    <a:pt x="30" y="37"/>
                  </a:cubicBezTo>
                  <a:cubicBezTo>
                    <a:pt x="35" y="28"/>
                    <a:pt x="22" y="29"/>
                    <a:pt x="19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153"/>
            <p:cNvSpPr>
              <a:spLocks noEditPoints="1"/>
            </p:cNvSpPr>
            <p:nvPr/>
          </p:nvSpPr>
          <p:spPr bwMode="auto">
            <a:xfrm>
              <a:off x="9228138" y="3246438"/>
              <a:ext cx="74613" cy="90488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4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7"/>
                    <a:pt x="27" y="33"/>
                  </a:cubicBezTo>
                  <a:cubicBezTo>
                    <a:pt x="31" y="24"/>
                    <a:pt x="23" y="20"/>
                    <a:pt x="30" y="14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1"/>
                    <a:pt x="22" y="16"/>
                  </a:cubicBezTo>
                  <a:cubicBezTo>
                    <a:pt x="17" y="16"/>
                    <a:pt x="16" y="19"/>
                    <a:pt x="11" y="17"/>
                  </a:cubicBezTo>
                  <a:cubicBezTo>
                    <a:pt x="10" y="14"/>
                    <a:pt x="10" y="11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7"/>
                    <a:pt x="23" y="26"/>
                  </a:cubicBezTo>
                  <a:cubicBezTo>
                    <a:pt x="20" y="29"/>
                    <a:pt x="15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154"/>
            <p:cNvSpPr/>
            <p:nvPr/>
          </p:nvSpPr>
          <p:spPr bwMode="auto">
            <a:xfrm>
              <a:off x="9378950" y="3240088"/>
              <a:ext cx="60325" cy="98425"/>
            </a:xfrm>
            <a:custGeom>
              <a:avLst/>
              <a:gdLst>
                <a:gd name="T0" fmla="*/ 10 w 25"/>
                <a:gd name="T1" fmla="*/ 36 h 41"/>
                <a:gd name="T2" fmla="*/ 19 w 25"/>
                <a:gd name="T3" fmla="*/ 35 h 41"/>
                <a:gd name="T4" fmla="*/ 14 w 25"/>
                <a:gd name="T5" fmla="*/ 27 h 41"/>
                <a:gd name="T6" fmla="*/ 25 w 25"/>
                <a:gd name="T7" fmla="*/ 11 h 41"/>
                <a:gd name="T8" fmla="*/ 10 w 25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1">
                  <a:moveTo>
                    <a:pt x="10" y="36"/>
                  </a:moveTo>
                  <a:cubicBezTo>
                    <a:pt x="14" y="36"/>
                    <a:pt x="18" y="41"/>
                    <a:pt x="19" y="35"/>
                  </a:cubicBezTo>
                  <a:cubicBezTo>
                    <a:pt x="17" y="33"/>
                    <a:pt x="14" y="31"/>
                    <a:pt x="14" y="27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7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219"/>
            <p:cNvSpPr/>
            <p:nvPr/>
          </p:nvSpPr>
          <p:spPr bwMode="auto">
            <a:xfrm>
              <a:off x="8926513" y="3432175"/>
              <a:ext cx="161925" cy="165100"/>
            </a:xfrm>
            <a:custGeom>
              <a:avLst/>
              <a:gdLst>
                <a:gd name="T0" fmla="*/ 6 w 67"/>
                <a:gd name="T1" fmla="*/ 4 h 68"/>
                <a:gd name="T2" fmla="*/ 6 w 67"/>
                <a:gd name="T3" fmla="*/ 38 h 68"/>
                <a:gd name="T4" fmla="*/ 5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2 w 67"/>
                <a:gd name="T11" fmla="*/ 65 h 68"/>
                <a:gd name="T12" fmla="*/ 12 w 67"/>
                <a:gd name="T13" fmla="*/ 55 h 68"/>
                <a:gd name="T14" fmla="*/ 23 w 67"/>
                <a:gd name="T15" fmla="*/ 54 h 68"/>
                <a:gd name="T16" fmla="*/ 12 w 67"/>
                <a:gd name="T17" fmla="*/ 48 h 68"/>
                <a:gd name="T18" fmla="*/ 21 w 67"/>
                <a:gd name="T19" fmla="*/ 41 h 68"/>
                <a:gd name="T20" fmla="*/ 12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7 w 67"/>
                <a:gd name="T31" fmla="*/ 16 h 68"/>
                <a:gd name="T32" fmla="*/ 6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6" y="4"/>
                  </a:moveTo>
                  <a:cubicBezTo>
                    <a:pt x="0" y="12"/>
                    <a:pt x="6" y="27"/>
                    <a:pt x="6" y="38"/>
                  </a:cubicBezTo>
                  <a:cubicBezTo>
                    <a:pt x="6" y="42"/>
                    <a:pt x="5" y="46"/>
                    <a:pt x="5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2" y="65"/>
                  </a:cubicBezTo>
                  <a:cubicBezTo>
                    <a:pt x="11" y="59"/>
                    <a:pt x="13" y="59"/>
                    <a:pt x="12" y="55"/>
                  </a:cubicBezTo>
                  <a:cubicBezTo>
                    <a:pt x="16" y="56"/>
                    <a:pt x="19" y="54"/>
                    <a:pt x="23" y="54"/>
                  </a:cubicBezTo>
                  <a:cubicBezTo>
                    <a:pt x="23" y="48"/>
                    <a:pt x="17" y="48"/>
                    <a:pt x="12" y="48"/>
                  </a:cubicBezTo>
                  <a:cubicBezTo>
                    <a:pt x="12" y="40"/>
                    <a:pt x="15" y="42"/>
                    <a:pt x="21" y="41"/>
                  </a:cubicBezTo>
                  <a:cubicBezTo>
                    <a:pt x="22" y="36"/>
                    <a:pt x="17" y="35"/>
                    <a:pt x="12" y="34"/>
                  </a:cubicBezTo>
                  <a:cubicBezTo>
                    <a:pt x="13" y="31"/>
                    <a:pt x="12" y="19"/>
                    <a:pt x="10" y="14"/>
                  </a:cubicBezTo>
                  <a:cubicBezTo>
                    <a:pt x="16" y="12"/>
                    <a:pt x="18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7" y="16"/>
                  </a:cubicBezTo>
                  <a:cubicBezTo>
                    <a:pt x="19" y="8"/>
                    <a:pt x="14" y="0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221"/>
            <p:cNvSpPr/>
            <p:nvPr/>
          </p:nvSpPr>
          <p:spPr bwMode="auto">
            <a:xfrm>
              <a:off x="9532938" y="3446463"/>
              <a:ext cx="20638" cy="33337"/>
            </a:xfrm>
            <a:custGeom>
              <a:avLst/>
              <a:gdLst>
                <a:gd name="T0" fmla="*/ 8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8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14"/>
                  </a:moveTo>
                  <a:cubicBezTo>
                    <a:pt x="9" y="11"/>
                    <a:pt x="8" y="6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5"/>
                    <a:pt x="0" y="13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222"/>
            <p:cNvSpPr/>
            <p:nvPr/>
          </p:nvSpPr>
          <p:spPr bwMode="auto">
            <a:xfrm>
              <a:off x="9571038" y="3446463"/>
              <a:ext cx="23813" cy="33337"/>
            </a:xfrm>
            <a:custGeom>
              <a:avLst/>
              <a:gdLst>
                <a:gd name="T0" fmla="*/ 5 w 10"/>
                <a:gd name="T1" fmla="*/ 14 h 14"/>
                <a:gd name="T2" fmla="*/ 7 w 10"/>
                <a:gd name="T3" fmla="*/ 0 h 14"/>
                <a:gd name="T4" fmla="*/ 3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72" y="392084"/>
            <a:ext cx="6219530" cy="621953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267796" y="3308802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Wingdings" charset="2"/>
              <a:buChar char="ü"/>
            </a:pPr>
            <a:r>
              <a:rPr kumimoji="1" lang="en-AU" altLang="zh-CN" sz="2800" b="1" dirty="0" smtClean="0">
                <a:solidFill>
                  <a:schemeClr val="bg1"/>
                </a:solidFill>
              </a:rPr>
              <a:t>Queuing</a:t>
            </a:r>
          </a:p>
          <a:p>
            <a:pPr marL="457200" indent="-457200">
              <a:buFont typeface="Wingdings" charset="2"/>
              <a:buChar char="ü"/>
            </a:pPr>
            <a:r>
              <a:rPr kumimoji="1" lang="en-AU" altLang="zh-CN" sz="2800" b="1" dirty="0" smtClean="0">
                <a:solidFill>
                  <a:schemeClr val="bg1"/>
                </a:solidFill>
              </a:rPr>
              <a:t>Waiting </a:t>
            </a:r>
            <a:r>
              <a:rPr kumimoji="1" lang="en-AU" altLang="zh-CN" sz="2800" b="1" dirty="0">
                <a:solidFill>
                  <a:schemeClr val="bg1"/>
                </a:solidFill>
              </a:rPr>
              <a:t>for a train/ </a:t>
            </a:r>
            <a:r>
              <a:rPr kumimoji="1" lang="en-AU" altLang="zh-CN" sz="2800" b="1" dirty="0" smtClean="0">
                <a:solidFill>
                  <a:schemeClr val="bg1"/>
                </a:solidFill>
              </a:rPr>
              <a:t>bus/food</a:t>
            </a:r>
          </a:p>
          <a:p>
            <a:pPr marL="457200" indent="-457200">
              <a:buFont typeface="Wingdings" charset="2"/>
              <a:buChar char="ü"/>
            </a:pPr>
            <a:r>
              <a:rPr kumimoji="1" lang="en-AU" altLang="zh-CN" sz="2800" b="1" dirty="0" smtClean="0">
                <a:solidFill>
                  <a:schemeClr val="bg1"/>
                </a:solidFill>
              </a:rPr>
              <a:t>Short break</a:t>
            </a:r>
          </a:p>
          <a:p>
            <a:pPr marL="457200" indent="-457200">
              <a:buFont typeface="Wingdings" charset="2"/>
              <a:buChar char="ü"/>
            </a:pPr>
            <a:r>
              <a:rPr kumimoji="1" lang="en-AU" altLang="zh-CN" sz="2800" b="1" dirty="0" smtClean="0">
                <a:solidFill>
                  <a:schemeClr val="bg1"/>
                </a:solidFill>
              </a:rPr>
              <a:t>Bored </a:t>
            </a:r>
            <a:r>
              <a:rPr kumimoji="1" lang="en-AU" altLang="zh-CN" sz="2800" b="1" dirty="0">
                <a:solidFill>
                  <a:schemeClr val="bg1"/>
                </a:solidFill>
              </a:rPr>
              <a:t>or Fragments of time</a:t>
            </a:r>
            <a:r>
              <a:rPr kumimoji="1" lang="zh-CN" altLang="en-US" sz="2800" b="1" dirty="0">
                <a:solidFill>
                  <a:schemeClr val="bg1"/>
                </a:solidFill>
              </a:rPr>
              <a:t> 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316" y="2327487"/>
            <a:ext cx="631455" cy="9813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13471" y="705165"/>
            <a:ext cx="7553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3200" b="1" smtClean="0">
                <a:solidFill>
                  <a:srgbClr val="FFFF99"/>
                </a:solidFill>
                <a:latin typeface="Segoe Script" pitchFamily="34" charset="0"/>
              </a:rPr>
              <a:t>Target audience-ADULT</a:t>
            </a:r>
            <a:endParaRPr lang="zh-CN" altLang="en-US" sz="3200" b="1" dirty="0">
              <a:solidFill>
                <a:srgbClr val="FFFF99"/>
              </a:solidFill>
              <a:latin typeface="Segoe Script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066" y="3087020"/>
            <a:ext cx="1129723" cy="112972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73" y="1289940"/>
            <a:ext cx="681909" cy="6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236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94" y="2243526"/>
            <a:ext cx="4024968" cy="4015779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3209492" y="1822522"/>
            <a:ext cx="5629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Establishing close parent-child relationship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5" name="Group 2"/>
          <p:cNvGrpSpPr/>
          <p:nvPr/>
        </p:nvGrpSpPr>
        <p:grpSpPr bwMode="auto">
          <a:xfrm rot="16200000">
            <a:off x="8744989" y="916188"/>
            <a:ext cx="3259974" cy="2417037"/>
            <a:chOff x="0" y="0"/>
            <a:chExt cx="5455741" cy="4269987"/>
          </a:xfrm>
          <a:pattFill prst="wdUpDiag">
            <a:fgClr>
              <a:srgbClr val="FF5054"/>
            </a:fgClr>
            <a:bgClr>
              <a:srgbClr val="2B2B2B"/>
            </a:bgClr>
          </a:pattFill>
        </p:grpSpPr>
        <p:grpSp>
          <p:nvGrpSpPr>
            <p:cNvPr id="26" name="Group 3"/>
            <p:cNvGrpSpPr/>
            <p:nvPr/>
          </p:nvGrpSpPr>
          <p:grpSpPr bwMode="auto">
            <a:xfrm>
              <a:off x="1271219" y="0"/>
              <a:ext cx="2924098" cy="3315920"/>
              <a:chOff x="0" y="0"/>
              <a:chExt cx="2924098" cy="3315920"/>
            </a:xfrm>
            <a:grpFill/>
          </p:grpSpPr>
          <p:sp>
            <p:nvSpPr>
              <p:cNvPr id="33" name="Rectangle 8"/>
              <p:cNvSpPr>
                <a:spLocks noChangeArrowheads="1"/>
              </p:cNvSpPr>
              <p:nvPr/>
            </p:nvSpPr>
            <p:spPr bwMode="auto">
              <a:xfrm rot="16200000">
                <a:off x="-1026291" y="1746370"/>
                <a:ext cx="2595840" cy="543258"/>
              </a:xfrm>
              <a:prstGeom prst="rect">
                <a:avLst/>
              </a:prstGeom>
              <a:pattFill prst="wdUpDiag">
                <a:fgClr>
                  <a:schemeClr val="bg1"/>
                </a:fgClr>
                <a:bgClr>
                  <a:srgbClr val="2B2B2B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微软雅黑" pitchFamily="34" charset="-122"/>
                  <a:ea typeface="黑体" pitchFamily="49" charset="-122"/>
                  <a:sym typeface="微软雅黑" pitchFamily="34" charset="-122"/>
                </a:endParaRPr>
              </a:p>
            </p:txBody>
          </p:sp>
          <p:sp>
            <p:nvSpPr>
              <p:cNvPr id="34" name="Rectangle 9"/>
              <p:cNvSpPr>
                <a:spLocks noChangeArrowheads="1"/>
              </p:cNvSpPr>
              <p:nvPr/>
            </p:nvSpPr>
            <p:spPr bwMode="auto">
              <a:xfrm rot="16200000">
                <a:off x="-180853" y="1994800"/>
                <a:ext cx="2091783" cy="550456"/>
              </a:xfrm>
              <a:prstGeom prst="rect">
                <a:avLst/>
              </a:prstGeom>
              <a:pattFill prst="wdUpDiag">
                <a:fgClr>
                  <a:schemeClr val="bg1"/>
                </a:fgClr>
                <a:bgClr>
                  <a:srgbClr val="2B2B2B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微软雅黑" pitchFamily="34" charset="-122"/>
                  <a:ea typeface="黑体" pitchFamily="49" charset="-122"/>
                  <a:sym typeface="微软雅黑" pitchFamily="34" charset="-122"/>
                </a:endParaRPr>
              </a:p>
            </p:txBody>
          </p:sp>
          <p:sp>
            <p:nvSpPr>
              <p:cNvPr id="35" name="Rectangle 10"/>
              <p:cNvSpPr>
                <a:spLocks noChangeArrowheads="1"/>
              </p:cNvSpPr>
              <p:nvPr/>
            </p:nvSpPr>
            <p:spPr bwMode="auto">
              <a:xfrm rot="16200000">
                <a:off x="-199510" y="1386331"/>
                <a:ext cx="3315920" cy="543258"/>
              </a:xfrm>
              <a:prstGeom prst="rect">
                <a:avLst/>
              </a:prstGeom>
              <a:pattFill prst="wdUpDiag">
                <a:fgClr>
                  <a:srgbClr val="FF66CC"/>
                </a:fgClr>
                <a:bgClr>
                  <a:srgbClr val="2B2B2B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微软雅黑" pitchFamily="34" charset="-122"/>
                  <a:ea typeface="黑体" pitchFamily="49" charset="-122"/>
                  <a:sym typeface="微软雅黑" pitchFamily="34" charset="-122"/>
                </a:endParaRPr>
              </a:p>
            </p:txBody>
          </p:sp>
          <p:sp>
            <p:nvSpPr>
              <p:cNvPr id="36" name="Rectangle 11"/>
              <p:cNvSpPr>
                <a:spLocks noChangeArrowheads="1"/>
              </p:cNvSpPr>
              <p:nvPr/>
            </p:nvSpPr>
            <p:spPr bwMode="auto">
              <a:xfrm rot="16200000">
                <a:off x="752141" y="1744569"/>
                <a:ext cx="2595842" cy="546860"/>
              </a:xfrm>
              <a:prstGeom prst="rect">
                <a:avLst/>
              </a:prstGeom>
              <a:pattFill prst="wdUpDiag">
                <a:fgClr>
                  <a:schemeClr val="bg1"/>
                </a:fgClr>
                <a:bgClr>
                  <a:srgbClr val="2B2B2B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微软雅黑" pitchFamily="34" charset="-122"/>
                  <a:ea typeface="黑体" pitchFamily="49" charset="-122"/>
                  <a:sym typeface="微软雅黑" pitchFamily="34" charset="-122"/>
                </a:endParaRPr>
              </a:p>
            </p:txBody>
          </p:sp>
          <p:sp>
            <p:nvSpPr>
              <p:cNvPr id="37" name="Rectangle 12"/>
              <p:cNvSpPr>
                <a:spLocks noChangeArrowheads="1"/>
              </p:cNvSpPr>
              <p:nvPr/>
            </p:nvSpPr>
            <p:spPr bwMode="auto">
              <a:xfrm rot="16200000">
                <a:off x="1133128" y="1524949"/>
                <a:ext cx="3027888" cy="554052"/>
              </a:xfrm>
              <a:prstGeom prst="rect">
                <a:avLst/>
              </a:prstGeom>
              <a:pattFill prst="wdUpDiag">
                <a:fgClr>
                  <a:schemeClr val="bg1"/>
                </a:fgClr>
                <a:bgClr>
                  <a:srgbClr val="2B2B2B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微软雅黑" pitchFamily="34" charset="-122"/>
                  <a:ea typeface="黑体" pitchFamily="49" charset="-122"/>
                  <a:sym typeface="微软雅黑" pitchFamily="34" charset="-122"/>
                </a:endParaRPr>
              </a:p>
            </p:txBody>
          </p:sp>
        </p:grpSp>
        <p:grpSp>
          <p:nvGrpSpPr>
            <p:cNvPr id="27" name="Group 9"/>
            <p:cNvGrpSpPr/>
            <p:nvPr/>
          </p:nvGrpSpPr>
          <p:grpSpPr bwMode="auto">
            <a:xfrm>
              <a:off x="0" y="3315917"/>
              <a:ext cx="5455741" cy="954070"/>
              <a:chOff x="0" y="0"/>
              <a:chExt cx="5455741" cy="954070"/>
            </a:xfrm>
            <a:grpFill/>
          </p:grpSpPr>
          <p:sp>
            <p:nvSpPr>
              <p:cNvPr id="28" name="Rectangle 9"/>
              <p:cNvSpPr>
                <a:spLocks noChangeArrowheads="1"/>
              </p:cNvSpPr>
              <p:nvPr/>
            </p:nvSpPr>
            <p:spPr bwMode="auto">
              <a:xfrm rot="16200000">
                <a:off x="430204" y="-430204"/>
                <a:ext cx="954069" cy="1814477"/>
              </a:xfrm>
              <a:custGeom>
                <a:avLst/>
                <a:gdLst>
                  <a:gd name="T0" fmla="*/ 2 w 954069"/>
                  <a:gd name="T1" fmla="*/ 0 h 1814477"/>
                  <a:gd name="T2" fmla="*/ 954069 w 954069"/>
                  <a:gd name="T3" fmla="*/ 1264019 h 1814477"/>
                  <a:gd name="T4" fmla="*/ 954069 w 954069"/>
                  <a:gd name="T5" fmla="*/ 1814477 h 1814477"/>
                  <a:gd name="T6" fmla="*/ 0 w 954069"/>
                  <a:gd name="T7" fmla="*/ 1155577 h 1814477"/>
                  <a:gd name="T8" fmla="*/ 2 w 954069"/>
                  <a:gd name="T9" fmla="*/ 0 h 18144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4069"/>
                  <a:gd name="T16" fmla="*/ 0 h 1814477"/>
                  <a:gd name="T17" fmla="*/ 954069 w 954069"/>
                  <a:gd name="T18" fmla="*/ 1814477 h 181447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4069" h="1814477">
                    <a:moveTo>
                      <a:pt x="2" y="0"/>
                    </a:moveTo>
                    <a:lnTo>
                      <a:pt x="954069" y="1264019"/>
                    </a:lnTo>
                    <a:lnTo>
                      <a:pt x="954069" y="1814477"/>
                    </a:lnTo>
                    <a:lnTo>
                      <a:pt x="0" y="1155577"/>
                    </a:lnTo>
                    <a:cubicBezTo>
                      <a:pt x="1" y="851066"/>
                      <a:pt x="1" y="304511"/>
                      <a:pt x="2" y="0"/>
                    </a:cubicBezTo>
                    <a:close/>
                  </a:path>
                </a:pathLst>
              </a:custGeom>
              <a:pattFill prst="wdUpDiag">
                <a:fgClr>
                  <a:schemeClr val="bg1"/>
                </a:fgClr>
                <a:bgClr>
                  <a:srgbClr val="2B2B2B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微软雅黑" pitchFamily="34" charset="-122"/>
                  <a:ea typeface="黑体" pitchFamily="49" charset="-122"/>
                  <a:sym typeface="微软雅黑" pitchFamily="34" charset="-122"/>
                </a:endParaRPr>
              </a:p>
            </p:txBody>
          </p:sp>
          <p:sp>
            <p:nvSpPr>
              <p:cNvPr id="29" name="Rectangle 9"/>
              <p:cNvSpPr>
                <a:spLocks noChangeArrowheads="1"/>
              </p:cNvSpPr>
              <p:nvPr/>
            </p:nvSpPr>
            <p:spPr bwMode="auto">
              <a:xfrm rot="16200000">
                <a:off x="2256234" y="-40243"/>
                <a:ext cx="954068" cy="1034556"/>
              </a:xfrm>
              <a:custGeom>
                <a:avLst/>
                <a:gdLst>
                  <a:gd name="T0" fmla="*/ 0 w 954068"/>
                  <a:gd name="T1" fmla="*/ 0 h 1034556"/>
                  <a:gd name="T2" fmla="*/ 954068 w 954068"/>
                  <a:gd name="T3" fmla="*/ 242046 h 1034556"/>
                  <a:gd name="T4" fmla="*/ 954068 w 954068"/>
                  <a:gd name="T5" fmla="*/ 792504 h 1034556"/>
                  <a:gd name="T6" fmla="*/ 13447 w 954068"/>
                  <a:gd name="T7" fmla="*/ 1034556 h 1034556"/>
                  <a:gd name="T8" fmla="*/ 0 w 954068"/>
                  <a:gd name="T9" fmla="*/ 0 h 10345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4068"/>
                  <a:gd name="T16" fmla="*/ 0 h 1034556"/>
                  <a:gd name="T17" fmla="*/ 954068 w 954068"/>
                  <a:gd name="T18" fmla="*/ 1034556 h 10345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4068" h="1034556">
                    <a:moveTo>
                      <a:pt x="0" y="0"/>
                    </a:moveTo>
                    <a:lnTo>
                      <a:pt x="954068" y="242046"/>
                    </a:lnTo>
                    <a:lnTo>
                      <a:pt x="954068" y="792504"/>
                    </a:lnTo>
                    <a:lnTo>
                      <a:pt x="13447" y="1034556"/>
                    </a:lnTo>
                    <a:cubicBezTo>
                      <a:pt x="13447" y="747977"/>
                      <a:pt x="0" y="286579"/>
                      <a:pt x="0" y="0"/>
                    </a:cubicBezTo>
                    <a:close/>
                  </a:path>
                </a:pathLst>
              </a:custGeom>
              <a:pattFill prst="wdUpDiag">
                <a:fgClr>
                  <a:srgbClr val="FF66CC"/>
                </a:fgClr>
                <a:bgClr>
                  <a:srgbClr val="2B2B2B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微软雅黑" pitchFamily="34" charset="-122"/>
                  <a:ea typeface="黑体" pitchFamily="49" charset="-122"/>
                  <a:sym typeface="微软雅黑" pitchFamily="34" charset="-122"/>
                </a:endParaRPr>
              </a:p>
            </p:txBody>
          </p:sp>
          <p:sp>
            <p:nvSpPr>
              <p:cNvPr id="30" name="Rectangle 9"/>
              <p:cNvSpPr>
                <a:spLocks noChangeArrowheads="1"/>
              </p:cNvSpPr>
              <p:nvPr/>
            </p:nvSpPr>
            <p:spPr bwMode="auto">
              <a:xfrm rot="5400000" flipH="1">
                <a:off x="4071467" y="-430204"/>
                <a:ext cx="954069" cy="1814477"/>
              </a:xfrm>
              <a:custGeom>
                <a:avLst/>
                <a:gdLst>
                  <a:gd name="T0" fmla="*/ 2 w 954069"/>
                  <a:gd name="T1" fmla="*/ 0 h 1814477"/>
                  <a:gd name="T2" fmla="*/ 954069 w 954069"/>
                  <a:gd name="T3" fmla="*/ 1264019 h 1814477"/>
                  <a:gd name="T4" fmla="*/ 954069 w 954069"/>
                  <a:gd name="T5" fmla="*/ 1814477 h 1814477"/>
                  <a:gd name="T6" fmla="*/ 0 w 954069"/>
                  <a:gd name="T7" fmla="*/ 1155577 h 1814477"/>
                  <a:gd name="T8" fmla="*/ 2 w 954069"/>
                  <a:gd name="T9" fmla="*/ 0 h 18144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4069"/>
                  <a:gd name="T16" fmla="*/ 0 h 1814477"/>
                  <a:gd name="T17" fmla="*/ 954069 w 954069"/>
                  <a:gd name="T18" fmla="*/ 1814477 h 181447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4069" h="1814477">
                    <a:moveTo>
                      <a:pt x="2" y="0"/>
                    </a:moveTo>
                    <a:lnTo>
                      <a:pt x="954069" y="1264019"/>
                    </a:lnTo>
                    <a:lnTo>
                      <a:pt x="954069" y="1814477"/>
                    </a:lnTo>
                    <a:lnTo>
                      <a:pt x="0" y="1155577"/>
                    </a:lnTo>
                    <a:cubicBezTo>
                      <a:pt x="1" y="851066"/>
                      <a:pt x="1" y="304511"/>
                      <a:pt x="2" y="0"/>
                    </a:cubicBezTo>
                    <a:close/>
                  </a:path>
                </a:pathLst>
              </a:custGeom>
              <a:pattFill prst="wdUpDiag">
                <a:fgClr>
                  <a:schemeClr val="bg1"/>
                </a:fgClr>
                <a:bgClr>
                  <a:srgbClr val="2B2B2B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微软雅黑" pitchFamily="34" charset="-122"/>
                  <a:ea typeface="黑体" pitchFamily="49" charset="-122"/>
                  <a:sym typeface="微软雅黑" pitchFamily="34" charset="-122"/>
                </a:endParaRPr>
              </a:p>
            </p:txBody>
          </p:sp>
          <p:sp>
            <p:nvSpPr>
              <p:cNvPr id="31" name="Rectangle 9"/>
              <p:cNvSpPr>
                <a:spLocks noChangeArrowheads="1"/>
              </p:cNvSpPr>
              <p:nvPr/>
            </p:nvSpPr>
            <p:spPr bwMode="auto">
              <a:xfrm rot="16200000">
                <a:off x="1370113" y="-114199"/>
                <a:ext cx="927174" cy="1155574"/>
              </a:xfrm>
              <a:custGeom>
                <a:avLst/>
                <a:gdLst>
                  <a:gd name="T0" fmla="*/ 0 w 927174"/>
                  <a:gd name="T1" fmla="*/ 0 h 1155574"/>
                  <a:gd name="T2" fmla="*/ 927174 w 927174"/>
                  <a:gd name="T3" fmla="*/ 605116 h 1155574"/>
                  <a:gd name="T4" fmla="*/ 927174 w 927174"/>
                  <a:gd name="T5" fmla="*/ 1155574 h 1155574"/>
                  <a:gd name="T6" fmla="*/ 1 w 927174"/>
                  <a:gd name="T7" fmla="*/ 900081 h 1155574"/>
                  <a:gd name="T8" fmla="*/ 0 w 927174"/>
                  <a:gd name="T9" fmla="*/ 0 h 11555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7174"/>
                  <a:gd name="T16" fmla="*/ 0 h 1155574"/>
                  <a:gd name="T17" fmla="*/ 927174 w 927174"/>
                  <a:gd name="T18" fmla="*/ 1155574 h 11555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7174" h="1155574">
                    <a:moveTo>
                      <a:pt x="0" y="0"/>
                    </a:moveTo>
                    <a:lnTo>
                      <a:pt x="927174" y="605116"/>
                    </a:lnTo>
                    <a:lnTo>
                      <a:pt x="927174" y="1155574"/>
                    </a:lnTo>
                    <a:lnTo>
                      <a:pt x="1" y="900081"/>
                    </a:lnTo>
                    <a:cubicBezTo>
                      <a:pt x="1" y="568678"/>
                      <a:pt x="0" y="331403"/>
                      <a:pt x="0" y="0"/>
                    </a:cubicBezTo>
                    <a:close/>
                  </a:path>
                </a:pathLst>
              </a:custGeom>
              <a:pattFill prst="wdUpDiag">
                <a:fgClr>
                  <a:schemeClr val="bg1"/>
                </a:fgClr>
                <a:bgClr>
                  <a:srgbClr val="2B2B2B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微软雅黑" pitchFamily="34" charset="-122"/>
                  <a:ea typeface="黑体" pitchFamily="49" charset="-122"/>
                  <a:sym typeface="微软雅黑" pitchFamily="34" charset="-122"/>
                </a:endParaRPr>
              </a:p>
            </p:txBody>
          </p:sp>
          <p:sp>
            <p:nvSpPr>
              <p:cNvPr id="32" name="Rectangle 9"/>
              <p:cNvSpPr>
                <a:spLocks noChangeArrowheads="1"/>
              </p:cNvSpPr>
              <p:nvPr/>
            </p:nvSpPr>
            <p:spPr bwMode="auto">
              <a:xfrm rot="5400000" flipH="1">
                <a:off x="3162051" y="-114200"/>
                <a:ext cx="927174" cy="1155574"/>
              </a:xfrm>
              <a:custGeom>
                <a:avLst/>
                <a:gdLst>
                  <a:gd name="T0" fmla="*/ 0 w 927174"/>
                  <a:gd name="T1" fmla="*/ 0 h 1155574"/>
                  <a:gd name="T2" fmla="*/ 927174 w 927174"/>
                  <a:gd name="T3" fmla="*/ 605116 h 1155574"/>
                  <a:gd name="T4" fmla="*/ 927174 w 927174"/>
                  <a:gd name="T5" fmla="*/ 1155574 h 1155574"/>
                  <a:gd name="T6" fmla="*/ 1 w 927174"/>
                  <a:gd name="T7" fmla="*/ 900081 h 1155574"/>
                  <a:gd name="T8" fmla="*/ 0 w 927174"/>
                  <a:gd name="T9" fmla="*/ 0 h 11555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7174"/>
                  <a:gd name="T16" fmla="*/ 0 h 1155574"/>
                  <a:gd name="T17" fmla="*/ 927174 w 927174"/>
                  <a:gd name="T18" fmla="*/ 1155574 h 11555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7174" h="1155574">
                    <a:moveTo>
                      <a:pt x="0" y="0"/>
                    </a:moveTo>
                    <a:lnTo>
                      <a:pt x="927174" y="605116"/>
                    </a:lnTo>
                    <a:lnTo>
                      <a:pt x="927174" y="1155574"/>
                    </a:lnTo>
                    <a:lnTo>
                      <a:pt x="1" y="900081"/>
                    </a:lnTo>
                    <a:cubicBezTo>
                      <a:pt x="1" y="568678"/>
                      <a:pt x="0" y="331403"/>
                      <a:pt x="0" y="0"/>
                    </a:cubicBezTo>
                    <a:close/>
                  </a:path>
                </a:pathLst>
              </a:custGeom>
              <a:pattFill prst="wdUpDiag">
                <a:fgClr>
                  <a:schemeClr val="bg1"/>
                </a:fgClr>
                <a:bgClr>
                  <a:srgbClr val="2B2B2B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微软雅黑" pitchFamily="34" charset="-122"/>
                  <a:ea typeface="黑体" pitchFamily="49" charset="-122"/>
                  <a:sym typeface="微软雅黑" pitchFamily="34" charset="-122"/>
                </a:endParaRPr>
              </a:p>
            </p:txBody>
          </p:sp>
        </p:grpSp>
      </p:grpSp>
      <p:sp>
        <p:nvSpPr>
          <p:cNvPr id="38" name="矩形 37"/>
          <p:cNvSpPr/>
          <p:nvPr/>
        </p:nvSpPr>
        <p:spPr>
          <a:xfrm>
            <a:off x="5623710" y="3994610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“Family Kids and Youth” surveyed 3000 children in 25 countries. There is 38 % of children said "I hope mom and dad spend more time with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me”!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40" name="组 39"/>
          <p:cNvGrpSpPr/>
          <p:nvPr/>
        </p:nvGrpSpPr>
        <p:grpSpPr>
          <a:xfrm rot="778991">
            <a:off x="5077586" y="3035084"/>
            <a:ext cx="779436" cy="919543"/>
            <a:chOff x="9353551" y="5384800"/>
            <a:chExt cx="631825" cy="711200"/>
          </a:xfrm>
          <a:blipFill>
            <a:blip r:embed="rId4"/>
            <a:stretch>
              <a:fillRect/>
            </a:stretch>
          </a:blipFill>
        </p:grpSpPr>
        <p:sp>
          <p:nvSpPr>
            <p:cNvPr id="41" name="Freeform 786"/>
            <p:cNvSpPr>
              <a:spLocks noEditPoints="1"/>
            </p:cNvSpPr>
            <p:nvPr/>
          </p:nvSpPr>
          <p:spPr bwMode="auto">
            <a:xfrm>
              <a:off x="9353551" y="5384800"/>
              <a:ext cx="631825" cy="711200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792"/>
            <p:cNvSpPr/>
            <p:nvPr/>
          </p:nvSpPr>
          <p:spPr bwMode="auto">
            <a:xfrm>
              <a:off x="9477376" y="5453063"/>
              <a:ext cx="360363" cy="65088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799"/>
            <p:cNvSpPr/>
            <p:nvPr/>
          </p:nvSpPr>
          <p:spPr bwMode="auto">
            <a:xfrm>
              <a:off x="9474201" y="5530850"/>
              <a:ext cx="346075" cy="65088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802"/>
            <p:cNvSpPr/>
            <p:nvPr/>
          </p:nvSpPr>
          <p:spPr bwMode="auto">
            <a:xfrm>
              <a:off x="9477376" y="5622925"/>
              <a:ext cx="311150" cy="50800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804"/>
            <p:cNvSpPr/>
            <p:nvPr/>
          </p:nvSpPr>
          <p:spPr bwMode="auto">
            <a:xfrm>
              <a:off x="9464676" y="5700713"/>
              <a:ext cx="317500" cy="73025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812"/>
            <p:cNvSpPr/>
            <p:nvPr/>
          </p:nvSpPr>
          <p:spPr bwMode="auto">
            <a:xfrm>
              <a:off x="9464675" y="5786437"/>
              <a:ext cx="319088" cy="65087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16"/>
            <p:cNvSpPr/>
            <p:nvPr/>
          </p:nvSpPr>
          <p:spPr bwMode="auto">
            <a:xfrm>
              <a:off x="9445625" y="5868987"/>
              <a:ext cx="309563" cy="63500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563073" y="597785"/>
            <a:ext cx="7553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3200" b="1" dirty="0" smtClean="0">
                <a:solidFill>
                  <a:srgbClr val="FFFF99"/>
                </a:solidFill>
                <a:latin typeface="Segoe Script" pitchFamily="34" charset="0"/>
              </a:rPr>
              <a:t>Target Audience-FAMILY</a:t>
            </a:r>
            <a:endParaRPr lang="zh-CN" altLang="en-US" sz="3200" b="1" dirty="0">
              <a:solidFill>
                <a:srgbClr val="FFFF99"/>
              </a:solidFill>
              <a:latin typeface="Segoe Script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473495" y="85749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200" b="1" kern="0" dirty="0" smtClean="0">
                <a:solidFill>
                  <a:schemeClr val="bg1"/>
                </a:solidFill>
                <a:ea typeface="PingFang SC" charset="-122"/>
                <a:cs typeface="Times New Roman" charset="0"/>
              </a:rPr>
              <a:t>Enriching Scenes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7272">
            <a:off x="999204" y="511891"/>
            <a:ext cx="1261731" cy="12759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96" y="1877855"/>
            <a:ext cx="3009900" cy="4076700"/>
          </a:xfrm>
          <a:prstGeom prst="rect">
            <a:avLst/>
          </a:prstGeom>
          <a:effectLst>
            <a:outerShdw blurRad="50800" dist="76200" dir="2700000" algn="tl" rotWithShape="0">
              <a:schemeClr val="bg1">
                <a:lumMod val="50000"/>
                <a:alpha val="40000"/>
              </a:scheme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025" y="1877855"/>
            <a:ext cx="3086100" cy="4076700"/>
          </a:xfrm>
          <a:prstGeom prst="rect">
            <a:avLst/>
          </a:prstGeom>
          <a:effectLst>
            <a:outerShdw blurRad="50800" dist="76200" dir="2700000" algn="tl" rotWithShape="0">
              <a:schemeClr val="bg1">
                <a:lumMod val="50000"/>
                <a:alpha val="40000"/>
              </a:scheme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54" y="1861268"/>
            <a:ext cx="3086100" cy="4089400"/>
          </a:xfrm>
          <a:prstGeom prst="rect">
            <a:avLst/>
          </a:prstGeom>
          <a:effectLst>
            <a:outerShdw blurRad="50800" dist="76200" dir="2700000" algn="tl" rotWithShape="0">
              <a:schemeClr val="bg1">
                <a:lumMod val="50000"/>
                <a:alpha val="40000"/>
              </a:scheme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7" name="文本框 6"/>
          <p:cNvSpPr txBox="1"/>
          <p:nvPr/>
        </p:nvSpPr>
        <p:spPr>
          <a:xfrm>
            <a:off x="7897147" y="565103"/>
            <a:ext cx="3930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3200" b="1" smtClean="0">
                <a:solidFill>
                  <a:srgbClr val="FFFF99"/>
                </a:solidFill>
                <a:latin typeface="Segoe Script" pitchFamily="34" charset="0"/>
              </a:rPr>
              <a:t>APP </a:t>
            </a:r>
            <a:r>
              <a:rPr lang="en-AU" altLang="zh-CN" sz="3200" b="1">
                <a:solidFill>
                  <a:srgbClr val="FFFF99"/>
                </a:solidFill>
                <a:latin typeface="Segoe Script" pitchFamily="34" charset="0"/>
              </a:rPr>
              <a:t>F</a:t>
            </a:r>
            <a:r>
              <a:rPr lang="en-AU" altLang="zh-CN" sz="3200" b="1" smtClean="0">
                <a:solidFill>
                  <a:srgbClr val="FFFF99"/>
                </a:solidFill>
                <a:latin typeface="Segoe Script" pitchFamily="34" charset="0"/>
              </a:rPr>
              <a:t>UNCTION</a:t>
            </a:r>
            <a:endParaRPr lang="zh-CN" altLang="en-US" sz="3200" b="1" dirty="0">
              <a:solidFill>
                <a:srgbClr val="FFFF99"/>
              </a:solidFill>
              <a:latin typeface="Segoe Script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445118" y="85749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200" b="1" kern="0" dirty="0" smtClean="0">
                <a:solidFill>
                  <a:schemeClr val="bg1"/>
                </a:solidFill>
                <a:ea typeface="PingFang SC" charset="-122"/>
                <a:cs typeface="Times New Roman" charset="0"/>
              </a:rPr>
              <a:t>Word Match</a:t>
            </a:r>
            <a:r>
              <a:rPr lang="en-US" altLang="zh-CN" sz="3200" b="1" kern="0" smtClean="0">
                <a:solidFill>
                  <a:schemeClr val="bg1"/>
                </a:solidFill>
                <a:ea typeface="PingFang SC" charset="-122"/>
                <a:cs typeface="Times New Roman" charset="0"/>
              </a:rPr>
              <a:t>/ Picture Match 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7272">
            <a:off x="999204" y="511891"/>
            <a:ext cx="1261731" cy="12759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82" y="1916627"/>
            <a:ext cx="1825601" cy="29576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264" y="3340603"/>
            <a:ext cx="1858740" cy="290225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968" y="3961237"/>
            <a:ext cx="1408300" cy="22816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432" y="3961237"/>
            <a:ext cx="1408300" cy="228162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05" y="3961237"/>
            <a:ext cx="1408300" cy="228162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968" y="1471215"/>
            <a:ext cx="1408300" cy="22816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169" y="1471215"/>
            <a:ext cx="1408300" cy="22816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767" y="1471215"/>
            <a:ext cx="1408300" cy="2281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593" y="1471215"/>
            <a:ext cx="1417212" cy="229605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512" y="1456777"/>
            <a:ext cx="1417212" cy="229605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767" y="1456777"/>
            <a:ext cx="1417212" cy="2296058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049" y="3964305"/>
            <a:ext cx="1417212" cy="2296058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387" y="3918409"/>
            <a:ext cx="1434735" cy="2324447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767" y="3918410"/>
            <a:ext cx="1434734" cy="2324446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7897147" y="565103"/>
            <a:ext cx="3930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3200" b="1" smtClean="0">
                <a:solidFill>
                  <a:srgbClr val="FFFF99"/>
                </a:solidFill>
                <a:latin typeface="Segoe Script" pitchFamily="34" charset="0"/>
              </a:rPr>
              <a:t>APP </a:t>
            </a:r>
            <a:r>
              <a:rPr lang="en-AU" altLang="zh-CN" sz="3200" b="1">
                <a:solidFill>
                  <a:srgbClr val="FFFF99"/>
                </a:solidFill>
                <a:latin typeface="Segoe Script" pitchFamily="34" charset="0"/>
              </a:rPr>
              <a:t>F</a:t>
            </a:r>
            <a:r>
              <a:rPr lang="en-AU" altLang="zh-CN" sz="3200" b="1" smtClean="0">
                <a:solidFill>
                  <a:srgbClr val="FFFF99"/>
                </a:solidFill>
                <a:latin typeface="Segoe Script" pitchFamily="34" charset="0"/>
              </a:rPr>
              <a:t>UNCTION</a:t>
            </a:r>
            <a:endParaRPr lang="zh-CN" altLang="en-US" sz="3200" b="1" dirty="0">
              <a:solidFill>
                <a:srgbClr val="FFFF99"/>
              </a:solidFill>
              <a:latin typeface="Segoe Scrip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1594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488129" y="822628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200" b="1" kern="0" dirty="0" smtClean="0">
                <a:solidFill>
                  <a:schemeClr val="bg1"/>
                </a:solidFill>
                <a:ea typeface="PingFang SC" charset="-122"/>
                <a:cs typeface="Times New Roman" charset="0"/>
              </a:rPr>
              <a:t>Educational Function</a:t>
            </a:r>
          </a:p>
          <a:p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7272">
            <a:off x="999204" y="511891"/>
            <a:ext cx="1261731" cy="127597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970863" y="2879469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Wingdings" charset="2"/>
              <a:buChar char="ü"/>
            </a:pPr>
            <a:r>
              <a:rPr lang="en-US" altLang="zh-CN" sz="2800" b="1" dirty="0">
                <a:solidFill>
                  <a:schemeClr val="bg1"/>
                </a:solidFill>
              </a:rPr>
              <a:t>Enhance your 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memory</a:t>
            </a:r>
          </a:p>
          <a:p>
            <a:pPr marL="457200" indent="-457200">
              <a:buFont typeface="Wingdings" charset="2"/>
              <a:buChar char="ü"/>
            </a:pPr>
            <a:r>
              <a:rPr lang="en-US" altLang="zh-CN" sz="28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Exercise </a:t>
            </a:r>
            <a:r>
              <a:rPr lang="en-US" altLang="zh-CN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your </a:t>
            </a:r>
            <a:r>
              <a:rPr lang="en-US" altLang="zh-CN" sz="28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brain</a:t>
            </a:r>
          </a:p>
          <a:p>
            <a:pPr marL="457200" indent="-457200">
              <a:buFont typeface="Wingdings" charset="2"/>
              <a:buChar char="ü"/>
            </a:pPr>
            <a:r>
              <a:rPr lang="en-US" altLang="zh-CN" sz="2800" b="1" dirty="0" smtClean="0">
                <a:solidFill>
                  <a:schemeClr val="bg1"/>
                </a:solidFill>
              </a:rPr>
              <a:t>Strengthen </a:t>
            </a:r>
            <a:r>
              <a:rPr lang="en-US" altLang="zh-CN" sz="2800" b="1" dirty="0">
                <a:solidFill>
                  <a:schemeClr val="bg1"/>
                </a:solidFill>
              </a:rPr>
              <a:t>your ability to 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respond</a:t>
            </a:r>
          </a:p>
          <a:p>
            <a:pPr marL="457200" indent="-457200">
              <a:buFont typeface="Wingdings" charset="2"/>
              <a:buChar char="ü"/>
            </a:pPr>
            <a:r>
              <a:rPr lang="en-US" altLang="zh-CN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Double </a:t>
            </a:r>
            <a:r>
              <a:rPr lang="en-US" altLang="zh-CN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your observation </a:t>
            </a:r>
            <a:r>
              <a:rPr lang="en-US" altLang="zh-CN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ability</a:t>
            </a:r>
          </a:p>
          <a:p>
            <a:pPr marL="457200" indent="-457200">
              <a:buFont typeface="Wingdings" charset="2"/>
              <a:buChar char="ü"/>
            </a:pPr>
            <a:r>
              <a:rPr lang="en-US" altLang="zh-CN" sz="2800" b="1" dirty="0" smtClean="0">
                <a:solidFill>
                  <a:schemeClr val="bg1"/>
                </a:solidFill>
              </a:rPr>
              <a:t>Use </a:t>
            </a:r>
            <a:r>
              <a:rPr lang="en-US" altLang="zh-CN" sz="2800" b="1" dirty="0">
                <a:solidFill>
                  <a:schemeClr val="bg1"/>
                </a:solidFill>
              </a:rPr>
              <a:t>both hands and 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brains</a:t>
            </a:r>
          </a:p>
          <a:p>
            <a:pPr marL="457200" indent="-457200">
              <a:buFont typeface="Wingdings" charset="2"/>
              <a:buChar char="ü"/>
            </a:pPr>
            <a:r>
              <a:rPr lang="en-US" altLang="zh-CN" sz="2800" b="1" dirty="0" smtClean="0">
                <a:solidFill>
                  <a:srgbClr val="FF66CC"/>
                </a:solidFill>
              </a:rPr>
              <a:t>Entertain yourself</a:t>
            </a:r>
            <a:endParaRPr lang="zh-CN" altLang="zh-CN" sz="2800" b="1" dirty="0">
              <a:solidFill>
                <a:srgbClr val="FF66CC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739" y="1899846"/>
            <a:ext cx="2251220" cy="39100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615803">
            <a:off x="8438658" y="2074851"/>
            <a:ext cx="1248750" cy="978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97147" y="565103"/>
            <a:ext cx="3930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3200" b="1" smtClean="0">
                <a:solidFill>
                  <a:srgbClr val="FFFF99"/>
                </a:solidFill>
                <a:latin typeface="Segoe Script" pitchFamily="34" charset="0"/>
              </a:rPr>
              <a:t>APP </a:t>
            </a:r>
            <a:r>
              <a:rPr lang="en-AU" altLang="zh-CN" sz="3200" b="1">
                <a:solidFill>
                  <a:srgbClr val="FFFF99"/>
                </a:solidFill>
                <a:latin typeface="Segoe Script" pitchFamily="34" charset="0"/>
              </a:rPr>
              <a:t>F</a:t>
            </a:r>
            <a:r>
              <a:rPr lang="en-AU" altLang="zh-CN" sz="3200" b="1" smtClean="0">
                <a:solidFill>
                  <a:srgbClr val="FFFF99"/>
                </a:solidFill>
                <a:latin typeface="Segoe Script" pitchFamily="34" charset="0"/>
              </a:rPr>
              <a:t>UNCTION</a:t>
            </a:r>
            <a:endParaRPr lang="zh-CN" altLang="en-US" sz="3200" b="1" dirty="0">
              <a:solidFill>
                <a:srgbClr val="FFFF99"/>
              </a:solidFill>
              <a:latin typeface="Segoe Scrip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9148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16"/>
          <p:cNvSpPr>
            <a:spLocks noChangeArrowheads="1"/>
          </p:cNvSpPr>
          <p:nvPr/>
        </p:nvSpPr>
        <p:spPr bwMode="auto">
          <a:xfrm>
            <a:off x="8773573" y="1193644"/>
            <a:ext cx="1472327" cy="1691897"/>
          </a:xfrm>
          <a:custGeom>
            <a:avLst/>
            <a:gdLst>
              <a:gd name="T0" fmla="*/ 0 w 2008628"/>
              <a:gd name="T1" fmla="*/ 873753 h 1747506"/>
              <a:gd name="T2" fmla="*/ 436877 w 2008628"/>
              <a:gd name="T3" fmla="*/ 0 h 1747506"/>
              <a:gd name="T4" fmla="*/ 1571752 w 2008628"/>
              <a:gd name="T5" fmla="*/ 0 h 1747506"/>
              <a:gd name="T6" fmla="*/ 2008628 w 2008628"/>
              <a:gd name="T7" fmla="*/ 873753 h 1747506"/>
              <a:gd name="T8" fmla="*/ 1571752 w 2008628"/>
              <a:gd name="T9" fmla="*/ 1747506 h 1747506"/>
              <a:gd name="T10" fmla="*/ 436877 w 2008628"/>
              <a:gd name="T11" fmla="*/ 1747506 h 1747506"/>
              <a:gd name="T12" fmla="*/ 0 w 2008628"/>
              <a:gd name="T13" fmla="*/ 873753 h 174750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08628"/>
              <a:gd name="T22" fmla="*/ 0 h 1747506"/>
              <a:gd name="T23" fmla="*/ 2008628 w 2008628"/>
              <a:gd name="T24" fmla="*/ 1747506 h 174750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pattFill prst="wdUpDiag">
            <a:fgClr>
              <a:srgbClr val="FFC000"/>
            </a:fgClr>
            <a:bgClr>
              <a:srgbClr val="2B2B2B"/>
            </a:bgClr>
          </a:pattFill>
          <a:ln>
            <a:noFill/>
          </a:ln>
        </p:spPr>
        <p:txBody>
          <a:bodyPr lIns="394240" tIns="434931" rIns="394240" bIns="434931" anchor="ctr"/>
          <a:lstStyle/>
          <a:p>
            <a:pPr algn="ctr">
              <a:lnSpc>
                <a:spcPct val="90000"/>
              </a:lnSpc>
              <a:spcAft>
                <a:spcPct val="35000"/>
              </a:spcAft>
            </a:pPr>
            <a:endParaRPr lang="zh-CN" altLang="zh-CN" sz="3200">
              <a:solidFill>
                <a:srgbClr val="FFFFFF"/>
              </a:solidFill>
            </a:endParaRPr>
          </a:p>
        </p:txBody>
      </p:sp>
      <p:sp>
        <p:nvSpPr>
          <p:cNvPr id="7" name="任意多边形 19"/>
          <p:cNvSpPr>
            <a:spLocks noChangeArrowheads="1"/>
          </p:cNvSpPr>
          <p:nvPr/>
        </p:nvSpPr>
        <p:spPr bwMode="auto">
          <a:xfrm>
            <a:off x="7899271" y="2629727"/>
            <a:ext cx="1548526" cy="1634747"/>
          </a:xfrm>
          <a:custGeom>
            <a:avLst/>
            <a:gdLst>
              <a:gd name="T0" fmla="*/ 0 w 2008628"/>
              <a:gd name="T1" fmla="*/ 873753 h 1747506"/>
              <a:gd name="T2" fmla="*/ 436877 w 2008628"/>
              <a:gd name="T3" fmla="*/ 0 h 1747506"/>
              <a:gd name="T4" fmla="*/ 1571752 w 2008628"/>
              <a:gd name="T5" fmla="*/ 0 h 1747506"/>
              <a:gd name="T6" fmla="*/ 2008628 w 2008628"/>
              <a:gd name="T7" fmla="*/ 873753 h 1747506"/>
              <a:gd name="T8" fmla="*/ 1571752 w 2008628"/>
              <a:gd name="T9" fmla="*/ 1747506 h 1747506"/>
              <a:gd name="T10" fmla="*/ 436877 w 2008628"/>
              <a:gd name="T11" fmla="*/ 1747506 h 1747506"/>
              <a:gd name="T12" fmla="*/ 0 w 2008628"/>
              <a:gd name="T13" fmla="*/ 873753 h 174750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08628"/>
              <a:gd name="T22" fmla="*/ 0 h 1747506"/>
              <a:gd name="T23" fmla="*/ 2008628 w 2008628"/>
              <a:gd name="T24" fmla="*/ 1747506 h 1747506"/>
              <a:gd name="connsiteX0" fmla="*/ 1108269 w 2112581"/>
              <a:gd name="connsiteY0" fmla="*/ 0 h 1747506"/>
              <a:gd name="connsiteX1" fmla="*/ 2112582 w 2112581"/>
              <a:gd name="connsiteY1" fmla="*/ 380083 h 1747506"/>
              <a:gd name="connsiteX2" fmla="*/ 2112582 w 2112581"/>
              <a:gd name="connsiteY2" fmla="*/ 1367424 h 1747506"/>
              <a:gd name="connsiteX3" fmla="*/ 1108269 w 2112581"/>
              <a:gd name="connsiteY3" fmla="*/ 1747506 h 1747506"/>
              <a:gd name="connsiteX4" fmla="*/ 103956 w 2112581"/>
              <a:gd name="connsiteY4" fmla="*/ 1367424 h 1747506"/>
              <a:gd name="connsiteX5" fmla="*/ 0 w 2112581"/>
              <a:gd name="connsiteY5" fmla="*/ 399759 h 1747506"/>
              <a:gd name="connsiteX6" fmla="*/ 1108269 w 2112581"/>
              <a:gd name="connsiteY6" fmla="*/ 0 h 1747506"/>
              <a:gd name="connsiteX0-1" fmla="*/ 1108269 w 2112582"/>
              <a:gd name="connsiteY0-2" fmla="*/ 0 h 1688478"/>
              <a:gd name="connsiteX1-3" fmla="*/ 2112582 w 2112582"/>
              <a:gd name="connsiteY1-4" fmla="*/ 380083 h 1688478"/>
              <a:gd name="connsiteX2-5" fmla="*/ 2112582 w 2112582"/>
              <a:gd name="connsiteY2-6" fmla="*/ 1367424 h 1688478"/>
              <a:gd name="connsiteX3-7" fmla="*/ 1160247 w 2112582"/>
              <a:gd name="connsiteY3-8" fmla="*/ 1688478 h 1688478"/>
              <a:gd name="connsiteX4-9" fmla="*/ 103956 w 2112582"/>
              <a:gd name="connsiteY4-10" fmla="*/ 1367424 h 1688478"/>
              <a:gd name="connsiteX5-11" fmla="*/ 0 w 2112582"/>
              <a:gd name="connsiteY5-12" fmla="*/ 399759 h 1688478"/>
              <a:gd name="connsiteX6-13" fmla="*/ 1108269 w 2112582"/>
              <a:gd name="connsiteY6-14" fmla="*/ 0 h 16884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112582" h="1688478">
                <a:moveTo>
                  <a:pt x="1108269" y="0"/>
                </a:moveTo>
                <a:lnTo>
                  <a:pt x="2112582" y="380083"/>
                </a:lnTo>
                <a:lnTo>
                  <a:pt x="2112582" y="1367424"/>
                </a:lnTo>
                <a:lnTo>
                  <a:pt x="1160247" y="1688478"/>
                </a:lnTo>
                <a:lnTo>
                  <a:pt x="103956" y="1367424"/>
                </a:lnTo>
                <a:lnTo>
                  <a:pt x="0" y="399759"/>
                </a:lnTo>
                <a:lnTo>
                  <a:pt x="1108269" y="0"/>
                </a:lnTo>
                <a:close/>
              </a:path>
            </a:pathLst>
          </a:custGeom>
          <a:noFill/>
          <a:ln w="12700" cap="flat" cmpd="sng">
            <a:solidFill>
              <a:srgbClr val="FFFF99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94240" tIns="434931" rIns="394240" bIns="434931" anchor="ctr"/>
          <a:lstStyle/>
          <a:p>
            <a:pPr algn="ctr">
              <a:lnSpc>
                <a:spcPct val="90000"/>
              </a:lnSpc>
              <a:spcAft>
                <a:spcPct val="35000"/>
              </a:spcAft>
            </a:pPr>
            <a:endParaRPr lang="zh-CN" altLang="zh-CN" sz="3200">
              <a:solidFill>
                <a:srgbClr val="FFFFFF"/>
              </a:solidFill>
            </a:endParaRPr>
          </a:p>
        </p:txBody>
      </p:sp>
      <p:sp>
        <p:nvSpPr>
          <p:cNvPr id="8" name="任意多边形 21"/>
          <p:cNvSpPr>
            <a:spLocks noChangeArrowheads="1"/>
          </p:cNvSpPr>
          <p:nvPr/>
        </p:nvSpPr>
        <p:spPr bwMode="auto">
          <a:xfrm>
            <a:off x="9565586" y="2686877"/>
            <a:ext cx="1529476" cy="1634747"/>
          </a:xfrm>
          <a:custGeom>
            <a:avLst/>
            <a:gdLst>
              <a:gd name="T0" fmla="*/ 0 w 2008628"/>
              <a:gd name="T1" fmla="*/ 873753 h 1747506"/>
              <a:gd name="T2" fmla="*/ 436877 w 2008628"/>
              <a:gd name="T3" fmla="*/ 0 h 1747506"/>
              <a:gd name="T4" fmla="*/ 1571752 w 2008628"/>
              <a:gd name="T5" fmla="*/ 0 h 1747506"/>
              <a:gd name="T6" fmla="*/ 2008628 w 2008628"/>
              <a:gd name="T7" fmla="*/ 873753 h 1747506"/>
              <a:gd name="T8" fmla="*/ 1571752 w 2008628"/>
              <a:gd name="T9" fmla="*/ 1747506 h 1747506"/>
              <a:gd name="T10" fmla="*/ 436877 w 2008628"/>
              <a:gd name="T11" fmla="*/ 1747506 h 1747506"/>
              <a:gd name="T12" fmla="*/ 0 w 2008628"/>
              <a:gd name="T13" fmla="*/ 873753 h 174750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08628"/>
              <a:gd name="T22" fmla="*/ 0 h 1747506"/>
              <a:gd name="T23" fmla="*/ 2008628 w 2008628"/>
              <a:gd name="T24" fmla="*/ 1747506 h 1747506"/>
              <a:gd name="connsiteX0" fmla="*/ 1004313 w 2086592"/>
              <a:gd name="connsiteY0" fmla="*/ 0 h 1747506"/>
              <a:gd name="connsiteX1" fmla="*/ 2086593 w 2086592"/>
              <a:gd name="connsiteY1" fmla="*/ 380083 h 1747506"/>
              <a:gd name="connsiteX2" fmla="*/ 2008626 w 2086592"/>
              <a:gd name="connsiteY2" fmla="*/ 1367424 h 1747506"/>
              <a:gd name="connsiteX3" fmla="*/ 1004313 w 2086592"/>
              <a:gd name="connsiteY3" fmla="*/ 1747506 h 1747506"/>
              <a:gd name="connsiteX4" fmla="*/ 0 w 2086592"/>
              <a:gd name="connsiteY4" fmla="*/ 1367424 h 1747506"/>
              <a:gd name="connsiteX5" fmla="*/ 0 w 2086592"/>
              <a:gd name="connsiteY5" fmla="*/ 380083 h 1747506"/>
              <a:gd name="connsiteX6" fmla="*/ 1004313 w 2086592"/>
              <a:gd name="connsiteY6" fmla="*/ 0 h 1747506"/>
              <a:gd name="connsiteX0-1" fmla="*/ 1004313 w 2086593"/>
              <a:gd name="connsiteY0-2" fmla="*/ 0 h 1688478"/>
              <a:gd name="connsiteX1-3" fmla="*/ 2086593 w 2086593"/>
              <a:gd name="connsiteY1-4" fmla="*/ 321055 h 1688478"/>
              <a:gd name="connsiteX2-5" fmla="*/ 2008626 w 2086593"/>
              <a:gd name="connsiteY2-6" fmla="*/ 1308396 h 1688478"/>
              <a:gd name="connsiteX3-7" fmla="*/ 1004313 w 2086593"/>
              <a:gd name="connsiteY3-8" fmla="*/ 1688478 h 1688478"/>
              <a:gd name="connsiteX4-9" fmla="*/ 0 w 2086593"/>
              <a:gd name="connsiteY4-10" fmla="*/ 1308396 h 1688478"/>
              <a:gd name="connsiteX5-11" fmla="*/ 0 w 2086593"/>
              <a:gd name="connsiteY5-12" fmla="*/ 321055 h 1688478"/>
              <a:gd name="connsiteX6-13" fmla="*/ 1004313 w 2086593"/>
              <a:gd name="connsiteY6-14" fmla="*/ 0 h 16884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086593" h="1688478">
                <a:moveTo>
                  <a:pt x="1004313" y="0"/>
                </a:moveTo>
                <a:lnTo>
                  <a:pt x="2086593" y="321055"/>
                </a:lnTo>
                <a:lnTo>
                  <a:pt x="2008626" y="1308396"/>
                </a:lnTo>
                <a:lnTo>
                  <a:pt x="1004313" y="1688478"/>
                </a:lnTo>
                <a:lnTo>
                  <a:pt x="0" y="1308396"/>
                </a:lnTo>
                <a:lnTo>
                  <a:pt x="0" y="321055"/>
                </a:lnTo>
                <a:lnTo>
                  <a:pt x="100431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miter lim="800000"/>
          </a:ln>
        </p:spPr>
        <p:txBody>
          <a:bodyPr lIns="272320" tIns="313011" rIns="272320" bIns="313011" anchor="ctr"/>
          <a:lstStyle/>
          <a:p>
            <a:pPr algn="ctr">
              <a:lnSpc>
                <a:spcPct val="90000"/>
              </a:lnSpc>
              <a:spcAft>
                <a:spcPct val="35000"/>
              </a:spcAft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9" name="任意多边形 22"/>
          <p:cNvSpPr>
            <a:spLocks noChangeArrowheads="1"/>
          </p:cNvSpPr>
          <p:nvPr/>
        </p:nvSpPr>
        <p:spPr bwMode="auto">
          <a:xfrm>
            <a:off x="8773575" y="4065809"/>
            <a:ext cx="1472326" cy="1615697"/>
          </a:xfrm>
          <a:custGeom>
            <a:avLst/>
            <a:gdLst>
              <a:gd name="T0" fmla="*/ 0 w 2008628"/>
              <a:gd name="T1" fmla="*/ 873753 h 1747506"/>
              <a:gd name="T2" fmla="*/ 436877 w 2008628"/>
              <a:gd name="T3" fmla="*/ 0 h 1747506"/>
              <a:gd name="T4" fmla="*/ 1571752 w 2008628"/>
              <a:gd name="T5" fmla="*/ 0 h 1747506"/>
              <a:gd name="T6" fmla="*/ 2008628 w 2008628"/>
              <a:gd name="T7" fmla="*/ 873753 h 1747506"/>
              <a:gd name="T8" fmla="*/ 1571752 w 2008628"/>
              <a:gd name="T9" fmla="*/ 1747506 h 1747506"/>
              <a:gd name="T10" fmla="*/ 436877 w 2008628"/>
              <a:gd name="T11" fmla="*/ 1747506 h 1747506"/>
              <a:gd name="T12" fmla="*/ 0 w 2008628"/>
              <a:gd name="T13" fmla="*/ 873753 h 174750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08628"/>
              <a:gd name="T22" fmla="*/ 0 h 1747506"/>
              <a:gd name="T23" fmla="*/ 2008628 w 2008628"/>
              <a:gd name="T24" fmla="*/ 1747506 h 1747506"/>
              <a:gd name="connsiteX0" fmla="*/ 1004313 w 2008625"/>
              <a:gd name="connsiteY0" fmla="*/ 0 h 1668801"/>
              <a:gd name="connsiteX1" fmla="*/ 2008626 w 2008625"/>
              <a:gd name="connsiteY1" fmla="*/ 380083 h 1668801"/>
              <a:gd name="connsiteX2" fmla="*/ 2008626 w 2008625"/>
              <a:gd name="connsiteY2" fmla="*/ 1367424 h 1668801"/>
              <a:gd name="connsiteX3" fmla="*/ 1004314 w 2008625"/>
              <a:gd name="connsiteY3" fmla="*/ 1668801 h 1668801"/>
              <a:gd name="connsiteX4" fmla="*/ 0 w 2008625"/>
              <a:gd name="connsiteY4" fmla="*/ 1367424 h 1668801"/>
              <a:gd name="connsiteX5" fmla="*/ 0 w 2008625"/>
              <a:gd name="connsiteY5" fmla="*/ 380083 h 1668801"/>
              <a:gd name="connsiteX6" fmla="*/ 1004313 w 2008625"/>
              <a:gd name="connsiteY6" fmla="*/ 0 h 1668801"/>
              <a:gd name="connsiteX0-1" fmla="*/ 1004313 w 2008626"/>
              <a:gd name="connsiteY0-2" fmla="*/ 0 h 1668801"/>
              <a:gd name="connsiteX1-3" fmla="*/ 2008626 w 2008626"/>
              <a:gd name="connsiteY1-4" fmla="*/ 380083 h 1668801"/>
              <a:gd name="connsiteX2-5" fmla="*/ 1956648 w 2008626"/>
              <a:gd name="connsiteY2-6" fmla="*/ 1367424 h 1668801"/>
              <a:gd name="connsiteX3-7" fmla="*/ 1004314 w 2008626"/>
              <a:gd name="connsiteY3-8" fmla="*/ 1668801 h 1668801"/>
              <a:gd name="connsiteX4-9" fmla="*/ 0 w 2008626"/>
              <a:gd name="connsiteY4-10" fmla="*/ 1367424 h 1668801"/>
              <a:gd name="connsiteX5-11" fmla="*/ 0 w 2008626"/>
              <a:gd name="connsiteY5-12" fmla="*/ 380083 h 1668801"/>
              <a:gd name="connsiteX6-13" fmla="*/ 1004313 w 2008626"/>
              <a:gd name="connsiteY6-14" fmla="*/ 0 h 16688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008626" h="1668801">
                <a:moveTo>
                  <a:pt x="1004313" y="0"/>
                </a:moveTo>
                <a:lnTo>
                  <a:pt x="2008626" y="380083"/>
                </a:lnTo>
                <a:lnTo>
                  <a:pt x="1956648" y="1367424"/>
                </a:lnTo>
                <a:lnTo>
                  <a:pt x="1004314" y="1668801"/>
                </a:lnTo>
                <a:lnTo>
                  <a:pt x="0" y="1367424"/>
                </a:lnTo>
                <a:lnTo>
                  <a:pt x="0" y="380083"/>
                </a:lnTo>
                <a:lnTo>
                  <a:pt x="1004313" y="0"/>
                </a:lnTo>
                <a:close/>
              </a:path>
            </a:pathLst>
          </a:custGeom>
          <a:noFill/>
          <a:ln w="12700" cap="flat" cmpd="sng">
            <a:solidFill>
              <a:srgbClr val="2582C6"/>
            </a:solidFill>
            <a:bevel/>
          </a:ln>
          <a:extLst/>
        </p:spPr>
        <p:txBody>
          <a:bodyPr lIns="394240" tIns="434931" rIns="394240" bIns="434931" anchor="ctr"/>
          <a:lstStyle/>
          <a:p>
            <a:pPr algn="ctr">
              <a:lnSpc>
                <a:spcPct val="90000"/>
              </a:lnSpc>
              <a:spcAft>
                <a:spcPct val="35000"/>
              </a:spcAft>
            </a:pPr>
            <a:endParaRPr lang="zh-CN" altLang="zh-CN" sz="3200">
              <a:solidFill>
                <a:srgbClr val="FFFFFF"/>
              </a:solidFill>
            </a:endParaRPr>
          </a:p>
        </p:txBody>
      </p:sp>
      <p:sp>
        <p:nvSpPr>
          <p:cNvPr id="10" name="任意多边形 24"/>
          <p:cNvSpPr>
            <a:spLocks noChangeArrowheads="1"/>
          </p:cNvSpPr>
          <p:nvPr/>
        </p:nvSpPr>
        <p:spPr bwMode="auto">
          <a:xfrm>
            <a:off x="7183460" y="4065809"/>
            <a:ext cx="1472327" cy="1691897"/>
          </a:xfrm>
          <a:custGeom>
            <a:avLst/>
            <a:gdLst>
              <a:gd name="T0" fmla="*/ 0 w 2008628"/>
              <a:gd name="T1" fmla="*/ 873753 h 1747506"/>
              <a:gd name="T2" fmla="*/ 436877 w 2008628"/>
              <a:gd name="T3" fmla="*/ 0 h 1747506"/>
              <a:gd name="T4" fmla="*/ 1571752 w 2008628"/>
              <a:gd name="T5" fmla="*/ 0 h 1747506"/>
              <a:gd name="T6" fmla="*/ 2008628 w 2008628"/>
              <a:gd name="T7" fmla="*/ 873753 h 1747506"/>
              <a:gd name="T8" fmla="*/ 1571752 w 2008628"/>
              <a:gd name="T9" fmla="*/ 1747506 h 1747506"/>
              <a:gd name="T10" fmla="*/ 436877 w 2008628"/>
              <a:gd name="T11" fmla="*/ 1747506 h 1747506"/>
              <a:gd name="T12" fmla="*/ 0 w 2008628"/>
              <a:gd name="T13" fmla="*/ 873753 h 174750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08628"/>
              <a:gd name="T22" fmla="*/ 0 h 1747506"/>
              <a:gd name="T23" fmla="*/ 2008628 w 2008628"/>
              <a:gd name="T24" fmla="*/ 1747506 h 174750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pattFill prst="wdUpDiag">
            <a:fgClr>
              <a:schemeClr val="bg1">
                <a:lumMod val="75000"/>
              </a:schemeClr>
            </a:fgClr>
            <a:bgClr>
              <a:srgbClr val="2B2B2B"/>
            </a:bgClr>
          </a:pattFill>
          <a:ln w="12700" cap="flat" cmpd="sng">
            <a:noFill/>
            <a:bevel/>
          </a:ln>
        </p:spPr>
        <p:txBody>
          <a:bodyPr lIns="272320" tIns="313011" rIns="272320" bIns="313011" anchor="ctr"/>
          <a:lstStyle/>
          <a:p>
            <a:pPr algn="ctr">
              <a:lnSpc>
                <a:spcPct val="90000"/>
              </a:lnSpc>
              <a:spcAft>
                <a:spcPct val="35000"/>
              </a:spcAft>
            </a:pPr>
            <a:endParaRPr lang="zh-CN" altLang="zh-CN" sz="3600">
              <a:solidFill>
                <a:srgbClr val="FFFFFF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018" y="2985017"/>
            <a:ext cx="631455" cy="98131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512005" y="1709201"/>
            <a:ext cx="5199170" cy="1399945"/>
          </a:xfrm>
          <a:custGeom>
            <a:avLst/>
            <a:gdLst>
              <a:gd name="connsiteX0" fmla="*/ 0 w 3638550"/>
              <a:gd name="connsiteY0" fmla="*/ 0 h 1076095"/>
              <a:gd name="connsiteX1" fmla="*/ 3638550 w 3638550"/>
              <a:gd name="connsiteY1" fmla="*/ 0 h 1076095"/>
              <a:gd name="connsiteX2" fmla="*/ 3638550 w 3638550"/>
              <a:gd name="connsiteY2" fmla="*/ 1076095 h 1076095"/>
              <a:gd name="connsiteX3" fmla="*/ 0 w 3638550"/>
              <a:gd name="connsiteY3" fmla="*/ 1076095 h 1076095"/>
              <a:gd name="connsiteX4" fmla="*/ 0 w 3638550"/>
              <a:gd name="connsiteY4" fmla="*/ 0 h 1076095"/>
              <a:gd name="connsiteX0-1" fmla="*/ 0 w 3638550"/>
              <a:gd name="connsiteY0-2" fmla="*/ 0 h 1076095"/>
              <a:gd name="connsiteX1-3" fmla="*/ 3524250 w 3638550"/>
              <a:gd name="connsiteY1-4" fmla="*/ 152400 h 1076095"/>
              <a:gd name="connsiteX2-5" fmla="*/ 3638550 w 3638550"/>
              <a:gd name="connsiteY2-6" fmla="*/ 1076095 h 1076095"/>
              <a:gd name="connsiteX3-7" fmla="*/ 0 w 3638550"/>
              <a:gd name="connsiteY3-8" fmla="*/ 1076095 h 1076095"/>
              <a:gd name="connsiteX4-9" fmla="*/ 0 w 3638550"/>
              <a:gd name="connsiteY4-10" fmla="*/ 0 h 1076095"/>
              <a:gd name="connsiteX0-11" fmla="*/ 0 w 3543300"/>
              <a:gd name="connsiteY0-12" fmla="*/ 0 h 1076095"/>
              <a:gd name="connsiteX1-13" fmla="*/ 3524250 w 3543300"/>
              <a:gd name="connsiteY1-14" fmla="*/ 152400 h 1076095"/>
              <a:gd name="connsiteX2-15" fmla="*/ 3543300 w 3543300"/>
              <a:gd name="connsiteY2-16" fmla="*/ 1018945 h 1076095"/>
              <a:gd name="connsiteX3-17" fmla="*/ 0 w 3543300"/>
              <a:gd name="connsiteY3-18" fmla="*/ 1076095 h 1076095"/>
              <a:gd name="connsiteX4-19" fmla="*/ 0 w 3543300"/>
              <a:gd name="connsiteY4-20" fmla="*/ 0 h 1076095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  <a:cxn ang="0">
                <a:pos x="connsiteX4-19" y="connsiteY4-20"/>
              </a:cxn>
            </a:cxnLst>
            <a:rect l="l" t="t" r="r" b="b"/>
            <a:pathLst>
              <a:path w="3543300" h="1076095">
                <a:moveTo>
                  <a:pt x="0" y="0"/>
                </a:moveTo>
                <a:lnTo>
                  <a:pt x="3524250" y="152400"/>
                </a:lnTo>
                <a:lnTo>
                  <a:pt x="3543300" y="1018945"/>
                </a:lnTo>
                <a:lnTo>
                  <a:pt x="0" y="1076095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14"/>
          <p:cNvSpPr/>
          <p:nvPr/>
        </p:nvSpPr>
        <p:spPr>
          <a:xfrm rot="10800000">
            <a:off x="1035900" y="4567433"/>
            <a:ext cx="5282386" cy="1399945"/>
          </a:xfrm>
          <a:custGeom>
            <a:avLst/>
            <a:gdLst>
              <a:gd name="connsiteX0" fmla="*/ 0 w 3638550"/>
              <a:gd name="connsiteY0" fmla="*/ 0 h 1076095"/>
              <a:gd name="connsiteX1" fmla="*/ 3638550 w 3638550"/>
              <a:gd name="connsiteY1" fmla="*/ 0 h 1076095"/>
              <a:gd name="connsiteX2" fmla="*/ 3638550 w 3638550"/>
              <a:gd name="connsiteY2" fmla="*/ 1076095 h 1076095"/>
              <a:gd name="connsiteX3" fmla="*/ 0 w 3638550"/>
              <a:gd name="connsiteY3" fmla="*/ 1076095 h 1076095"/>
              <a:gd name="connsiteX4" fmla="*/ 0 w 3638550"/>
              <a:gd name="connsiteY4" fmla="*/ 0 h 1076095"/>
              <a:gd name="connsiteX0-1" fmla="*/ 0 w 3638550"/>
              <a:gd name="connsiteY0-2" fmla="*/ 0 h 1076095"/>
              <a:gd name="connsiteX1-3" fmla="*/ 3524250 w 3638550"/>
              <a:gd name="connsiteY1-4" fmla="*/ 152400 h 1076095"/>
              <a:gd name="connsiteX2-5" fmla="*/ 3638550 w 3638550"/>
              <a:gd name="connsiteY2-6" fmla="*/ 1076095 h 1076095"/>
              <a:gd name="connsiteX3-7" fmla="*/ 0 w 3638550"/>
              <a:gd name="connsiteY3-8" fmla="*/ 1076095 h 1076095"/>
              <a:gd name="connsiteX4-9" fmla="*/ 0 w 3638550"/>
              <a:gd name="connsiteY4-10" fmla="*/ 0 h 1076095"/>
              <a:gd name="connsiteX0-11" fmla="*/ 0 w 3543300"/>
              <a:gd name="connsiteY0-12" fmla="*/ 0 h 1076095"/>
              <a:gd name="connsiteX1-13" fmla="*/ 3524250 w 3543300"/>
              <a:gd name="connsiteY1-14" fmla="*/ 152400 h 1076095"/>
              <a:gd name="connsiteX2-15" fmla="*/ 3543300 w 3543300"/>
              <a:gd name="connsiteY2-16" fmla="*/ 1018945 h 1076095"/>
              <a:gd name="connsiteX3-17" fmla="*/ 0 w 3543300"/>
              <a:gd name="connsiteY3-18" fmla="*/ 1076095 h 1076095"/>
              <a:gd name="connsiteX4-19" fmla="*/ 0 w 3543300"/>
              <a:gd name="connsiteY4-20" fmla="*/ 0 h 1076095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  <a:cxn ang="0">
                <a:pos x="connsiteX4-19" y="connsiteY4-20"/>
              </a:cxn>
            </a:cxnLst>
            <a:rect l="l" t="t" r="r" b="b"/>
            <a:pathLst>
              <a:path w="3543300" h="1076095">
                <a:moveTo>
                  <a:pt x="0" y="0"/>
                </a:moveTo>
                <a:lnTo>
                  <a:pt x="3524250" y="152400"/>
                </a:lnTo>
                <a:lnTo>
                  <a:pt x="3543300" y="1018945"/>
                </a:lnTo>
                <a:lnTo>
                  <a:pt x="0" y="1076095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87689" y="2087969"/>
            <a:ext cx="4847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DengXian" charset="-122"/>
                <a:cs typeface="Times New Roman" charset="0"/>
              </a:rPr>
              <a:t>Ads in Launch page </a:t>
            </a:r>
            <a:r>
              <a:rPr lang="en-US" altLang="zh-CN" sz="2800" b="1" dirty="0">
                <a:solidFill>
                  <a:schemeClr val="bg1"/>
                </a:solidFill>
                <a:latin typeface="DengXian" charset="-122"/>
                <a:cs typeface="Times New Roman" charset="0"/>
              </a:rPr>
              <a:t>/</a:t>
            </a:r>
            <a:r>
              <a:rPr lang="en-US" altLang="zh-CN" sz="2800" b="1" dirty="0" smtClean="0">
                <a:solidFill>
                  <a:schemeClr val="bg1"/>
                </a:solidFill>
                <a:latin typeface="DengXian" charset="-122"/>
                <a:cs typeface="Times New Roman" charset="0"/>
              </a:rPr>
              <a:t>banner</a:t>
            </a:r>
            <a:r>
              <a:rPr lang="zh-CN" altLang="zh-CN" sz="2800" b="1" dirty="0" smtClean="0">
                <a:solidFill>
                  <a:schemeClr val="bg1"/>
                </a:solidFill>
              </a:rPr>
              <a:t> 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195945" y="3528686"/>
            <a:ext cx="2896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DengXian" charset="-122"/>
                <a:cs typeface="Times New Roman" charset="0"/>
              </a:rPr>
              <a:t>Virtual Currency</a:t>
            </a:r>
            <a:r>
              <a:rPr lang="zh-CN" altLang="zh-CN" sz="2800" b="1" dirty="0" smtClean="0">
                <a:solidFill>
                  <a:schemeClr val="bg1"/>
                </a:solidFill>
              </a:rPr>
              <a:t> 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7272">
            <a:off x="1456478" y="2977006"/>
            <a:ext cx="1479759" cy="1496466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219888" y="4928632"/>
            <a:ext cx="51700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  <a:tabLst>
                <a:tab pos="3406775" algn="l"/>
              </a:tabLst>
            </a:pPr>
            <a:r>
              <a:rPr lang="en-US" altLang="zh-CN" sz="2800" b="1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C</a:t>
            </a:r>
            <a:r>
              <a:rPr lang="en-US" altLang="zh-CN" sz="2800" b="1" kern="1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ooperate with other software</a:t>
            </a:r>
            <a:endParaRPr lang="zh-CN" altLang="zh-CN" sz="2800" b="1" kern="100" dirty="0">
              <a:solidFill>
                <a:schemeClr val="bg1"/>
              </a:solidFill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37107" y="767063"/>
            <a:ext cx="5114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mtClean="0">
                <a:solidFill>
                  <a:srgbClr val="FFFF99"/>
                </a:solidFill>
                <a:latin typeface="Segoe Script" pitchFamily="34" charset="0"/>
              </a:rPr>
              <a:t>Business Goal</a:t>
            </a:r>
            <a:endParaRPr lang="zh-CN" altLang="en-US" sz="3600" b="1" dirty="0">
              <a:solidFill>
                <a:srgbClr val="FFFF99"/>
              </a:solidFill>
              <a:latin typeface="Segoe Script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220</Words>
  <Application>Microsoft Macintosh PowerPoint</Application>
  <PresentationFormat>宽屏</PresentationFormat>
  <Paragraphs>70</Paragraphs>
  <Slides>14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Apple Chancery</vt:lpstr>
      <vt:lpstr>Calibri</vt:lpstr>
      <vt:lpstr>Calibri Light</vt:lpstr>
      <vt:lpstr>DengXian</vt:lpstr>
      <vt:lpstr>Mangal</vt:lpstr>
      <vt:lpstr>PingFang SC</vt:lpstr>
      <vt:lpstr>Segoe Script</vt:lpstr>
      <vt:lpstr>Times New Roman</vt:lpstr>
      <vt:lpstr>Wingdings</vt:lpstr>
      <vt:lpstr>黑体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subject>哎呀小小草</dc:subject>
  <dc:creator>哎呀小小草</dc:creator>
  <cp:keywords>https://800sucai.taobao.com</cp:keywords>
  <dc:description>https://800sucai.taobao.com</dc:description>
  <cp:lastModifiedBy>Hao Wang</cp:lastModifiedBy>
  <cp:revision>113</cp:revision>
  <dcterms:created xsi:type="dcterms:W3CDTF">2015-08-19T07:17:00Z</dcterms:created>
  <dcterms:modified xsi:type="dcterms:W3CDTF">2018-06-07T03:22:42Z</dcterms:modified>
  <cp:category>https://800sucai.taobao.com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